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3" roundtripDataSignature="AMtx7mi1mMiaj5O/3YsvWNMGsWQt024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customschemas.google.com/relationships/presentationmetadata" Target="meta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考察なります。まずコーディング時間が短縮された要因です。</a:t>
            </a:r>
            <a:endParaRPr/>
          </a:p>
          <a:p>
            <a:pPr indent="0" lvl="0" marL="0" marR="0" rtl="0" algn="l">
              <a:lnSpc>
                <a:spcPct val="100000"/>
              </a:lnSpc>
              <a:spcBef>
                <a:spcPts val="0"/>
              </a:spcBef>
              <a:spcAft>
                <a:spcPts val="0"/>
              </a:spcAft>
              <a:buClr>
                <a:srgbClr val="000000"/>
              </a:buClr>
              <a:buSzPts val="1800"/>
              <a:buFont typeface="Arial"/>
              <a:buNone/>
            </a:pPr>
            <a:r>
              <a:rPr lang="en-US" sz="1800">
                <a:solidFill>
                  <a:srgbClr val="000000"/>
                </a:solidFill>
                <a:latin typeface="MS Mincho"/>
                <a:ea typeface="MS Mincho"/>
                <a:cs typeface="MS Mincho"/>
                <a:sym typeface="MS Mincho"/>
              </a:rPr>
              <a:t>各</a:t>
            </a:r>
            <a:r>
              <a:rPr lang="en-US" sz="1800">
                <a:solidFill>
                  <a:srgbClr val="000000"/>
                </a:solidFill>
                <a:latin typeface="Times New Roman"/>
                <a:ea typeface="Times New Roman"/>
                <a:cs typeface="Times New Roman"/>
                <a:sym typeface="Times New Roman"/>
              </a:rPr>
              <a:t>Lambda</a:t>
            </a:r>
            <a:r>
              <a:rPr lang="en-US" sz="1800">
                <a:solidFill>
                  <a:srgbClr val="000000"/>
                </a:solidFill>
                <a:latin typeface="MS Mincho"/>
                <a:ea typeface="MS Mincho"/>
                <a:cs typeface="MS Mincho"/>
                <a:sym typeface="MS Mincho"/>
              </a:rPr>
              <a:t>関数が「目的が</a:t>
            </a:r>
            <a:r>
              <a:rPr lang="en-US" sz="1800">
                <a:solidFill>
                  <a:srgbClr val="000000"/>
                </a:solidFill>
                <a:latin typeface="Times New Roman"/>
                <a:ea typeface="Times New Roman"/>
                <a:cs typeface="Times New Roman"/>
                <a:sym typeface="Times New Roman"/>
              </a:rPr>
              <a:t>1</a:t>
            </a:r>
            <a:r>
              <a:rPr lang="en-US" sz="1800">
                <a:solidFill>
                  <a:srgbClr val="000000"/>
                </a:solidFill>
                <a:latin typeface="MS Mincho"/>
                <a:ea typeface="MS Mincho"/>
                <a:cs typeface="MS Mincho"/>
                <a:sym typeface="MS Mincho"/>
              </a:rPr>
              <a:t>つもしくは</a:t>
            </a:r>
            <a:r>
              <a:rPr lang="en-US" sz="1800">
                <a:solidFill>
                  <a:srgbClr val="000000"/>
                </a:solidFill>
                <a:latin typeface="Times New Roman"/>
                <a:ea typeface="Times New Roman"/>
                <a:cs typeface="Times New Roman"/>
                <a:sym typeface="Times New Roman"/>
              </a:rPr>
              <a:t>2</a:t>
            </a:r>
            <a:r>
              <a:rPr lang="en-US" sz="1800">
                <a:solidFill>
                  <a:srgbClr val="000000"/>
                </a:solidFill>
                <a:latin typeface="MS Mincho"/>
                <a:ea typeface="MS Mincho"/>
                <a:cs typeface="MS Mincho"/>
                <a:sym typeface="MS Mincho"/>
              </a:rPr>
              <a:t>つで，ステートレス」な設計となっていることである．関数で実現することが簡素なので，</a:t>
            </a:r>
            <a:endParaRPr sz="1800">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rPr lang="en-US" sz="1800">
                <a:solidFill>
                  <a:srgbClr val="000000"/>
                </a:solidFill>
                <a:latin typeface="MS Mincho"/>
                <a:ea typeface="MS Mincho"/>
                <a:cs typeface="MS Mincho"/>
                <a:sym typeface="MS Mincho"/>
              </a:rPr>
              <a:t>プログラムステップ数が少ない．そのため，コーディング時間が短くなり，かつテストもし易くなる．また，ステートレスであるため，</a:t>
            </a:r>
            <a:endParaRPr sz="1800">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rPr lang="en-US" sz="1800">
                <a:solidFill>
                  <a:srgbClr val="000000"/>
                </a:solidFill>
                <a:latin typeface="MS Mincho"/>
                <a:ea typeface="MS Mincho"/>
                <a:cs typeface="MS Mincho"/>
                <a:sym typeface="MS Mincho"/>
              </a:rPr>
              <a:t>セッション情報の管理を考慮する必要も無くなる．これらにより開発時間が削減される．</a:t>
            </a:r>
            <a:endParaRPr sz="1800">
              <a:solidFill>
                <a:srgbClr val="000000"/>
              </a:solidFill>
            </a:endParaRPr>
          </a:p>
        </p:txBody>
      </p:sp>
      <p:sp>
        <p:nvSpPr>
          <p:cNvPr id="523" name="Google Shape;52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考察なります。まずコーディング時間が短縮された要因です。</a:t>
            </a:r>
            <a:endParaRPr/>
          </a:p>
          <a:p>
            <a:pPr indent="0" lvl="0" marL="0" marR="0" rtl="0" algn="l">
              <a:lnSpc>
                <a:spcPct val="100000"/>
              </a:lnSpc>
              <a:spcBef>
                <a:spcPts val="0"/>
              </a:spcBef>
              <a:spcAft>
                <a:spcPts val="0"/>
              </a:spcAft>
              <a:buClr>
                <a:srgbClr val="000000"/>
              </a:buClr>
              <a:buSzPts val="1800"/>
              <a:buFont typeface="Arial"/>
              <a:buNone/>
            </a:pPr>
            <a:r>
              <a:rPr lang="en-US" sz="1800">
                <a:solidFill>
                  <a:srgbClr val="000000"/>
                </a:solidFill>
                <a:latin typeface="MS Mincho"/>
                <a:ea typeface="MS Mincho"/>
                <a:cs typeface="MS Mincho"/>
                <a:sym typeface="MS Mincho"/>
              </a:rPr>
              <a:t>各</a:t>
            </a:r>
            <a:r>
              <a:rPr lang="en-US" sz="1800">
                <a:solidFill>
                  <a:srgbClr val="000000"/>
                </a:solidFill>
                <a:latin typeface="Times New Roman"/>
                <a:ea typeface="Times New Roman"/>
                <a:cs typeface="Times New Roman"/>
                <a:sym typeface="Times New Roman"/>
              </a:rPr>
              <a:t>Lambda</a:t>
            </a:r>
            <a:r>
              <a:rPr lang="en-US" sz="1800">
                <a:solidFill>
                  <a:srgbClr val="000000"/>
                </a:solidFill>
                <a:latin typeface="MS Mincho"/>
                <a:ea typeface="MS Mincho"/>
                <a:cs typeface="MS Mincho"/>
                <a:sym typeface="MS Mincho"/>
              </a:rPr>
              <a:t>関数が「目的が</a:t>
            </a:r>
            <a:r>
              <a:rPr lang="en-US" sz="1800">
                <a:solidFill>
                  <a:srgbClr val="000000"/>
                </a:solidFill>
                <a:latin typeface="Times New Roman"/>
                <a:ea typeface="Times New Roman"/>
                <a:cs typeface="Times New Roman"/>
                <a:sym typeface="Times New Roman"/>
              </a:rPr>
              <a:t>1</a:t>
            </a:r>
            <a:r>
              <a:rPr lang="en-US" sz="1800">
                <a:solidFill>
                  <a:srgbClr val="000000"/>
                </a:solidFill>
                <a:latin typeface="MS Mincho"/>
                <a:ea typeface="MS Mincho"/>
                <a:cs typeface="MS Mincho"/>
                <a:sym typeface="MS Mincho"/>
              </a:rPr>
              <a:t>つもしくは</a:t>
            </a:r>
            <a:r>
              <a:rPr lang="en-US" sz="1800">
                <a:solidFill>
                  <a:srgbClr val="000000"/>
                </a:solidFill>
                <a:latin typeface="Times New Roman"/>
                <a:ea typeface="Times New Roman"/>
                <a:cs typeface="Times New Roman"/>
                <a:sym typeface="Times New Roman"/>
              </a:rPr>
              <a:t>2</a:t>
            </a:r>
            <a:r>
              <a:rPr lang="en-US" sz="1800">
                <a:solidFill>
                  <a:srgbClr val="000000"/>
                </a:solidFill>
                <a:latin typeface="MS Mincho"/>
                <a:ea typeface="MS Mincho"/>
                <a:cs typeface="MS Mincho"/>
                <a:sym typeface="MS Mincho"/>
              </a:rPr>
              <a:t>つで，ステートレス」な設計となっていることである．関数で実現することが簡素なので，</a:t>
            </a:r>
            <a:endParaRPr sz="1800">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rPr lang="en-US" sz="1800">
                <a:solidFill>
                  <a:srgbClr val="000000"/>
                </a:solidFill>
                <a:latin typeface="MS Mincho"/>
                <a:ea typeface="MS Mincho"/>
                <a:cs typeface="MS Mincho"/>
                <a:sym typeface="MS Mincho"/>
              </a:rPr>
              <a:t>プログラムステップ数が少ない．そのため，コーディング時間が短くなり，かつテストもし易くなる．また，ステートレスであるため，</a:t>
            </a:r>
            <a:endParaRPr sz="1800">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rPr lang="en-US" sz="1800">
                <a:solidFill>
                  <a:srgbClr val="000000"/>
                </a:solidFill>
                <a:latin typeface="MS Mincho"/>
                <a:ea typeface="MS Mincho"/>
                <a:cs typeface="MS Mincho"/>
                <a:sym typeface="MS Mincho"/>
              </a:rPr>
              <a:t>セッション情報の管理を考慮する必要も無くなる．これらにより開発時間が削減される．</a:t>
            </a:r>
            <a:endParaRPr sz="1800">
              <a:solidFill>
                <a:srgbClr val="000000"/>
              </a:solidFill>
            </a:endParaRPr>
          </a:p>
          <a:p>
            <a:pPr indent="0" lvl="0" marL="0" marR="0" rtl="0" algn="l">
              <a:lnSpc>
                <a:spcPct val="100000"/>
              </a:lnSpc>
              <a:spcBef>
                <a:spcPts val="0"/>
              </a:spcBef>
              <a:spcAft>
                <a:spcPts val="0"/>
              </a:spcAft>
              <a:buClr>
                <a:schemeClr val="dk1"/>
              </a:buClr>
              <a:buSzPts val="1800"/>
              <a:buFont typeface="Arial"/>
              <a:buNone/>
            </a:pPr>
            <a:r>
              <a:t/>
            </a:r>
            <a:endParaRPr sz="1800">
              <a:solidFill>
                <a:srgbClr val="000000"/>
              </a:solidFill>
            </a:endParaRPr>
          </a:p>
          <a:p>
            <a:pPr indent="0" lvl="0" marL="0" marR="0" rtl="0" algn="l">
              <a:lnSpc>
                <a:spcPct val="100000"/>
              </a:lnSpc>
              <a:spcBef>
                <a:spcPts val="0"/>
              </a:spcBef>
              <a:spcAft>
                <a:spcPts val="0"/>
              </a:spcAft>
              <a:buClr>
                <a:schemeClr val="dk1"/>
              </a:buClr>
              <a:buSzPts val="1200"/>
              <a:buFont typeface="Arial"/>
              <a:buNone/>
            </a:pPr>
            <a:r>
              <a:t/>
            </a:r>
            <a:endParaRPr/>
          </a:p>
        </p:txBody>
      </p:sp>
      <p:sp>
        <p:nvSpPr>
          <p:cNvPr id="540" name="Google Shape;54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 name="Google Shape;55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考察なります。構築時間とドキュメント作成量が削減された要因です。</a:t>
            </a:r>
            <a:endParaRPr/>
          </a:p>
          <a:p>
            <a:pPr indent="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・IaaS（Infrastructure as a Service）</a:t>
            </a:r>
            <a:endParaRPr sz="1800">
              <a:latin typeface="Times New Roman"/>
              <a:ea typeface="Times New Roman"/>
              <a:cs typeface="Times New Roman"/>
              <a:sym typeface="Times New Roman"/>
            </a:endParaRPr>
          </a:p>
          <a:p>
            <a:pPr indent="13970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「仮想化」以下のインフラ部分は，クラウド事業者により高度に抽象化されており，ユーザーはインフラの導入・構築，管理が大幅に省力化される特徴がある．</a:t>
            </a:r>
            <a:endParaRPr sz="1800">
              <a:latin typeface="Times New Roman"/>
              <a:ea typeface="Times New Roman"/>
              <a:cs typeface="Times New Roman"/>
              <a:sym typeface="Times New Roman"/>
            </a:endParaRPr>
          </a:p>
          <a:p>
            <a:pPr indent="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・PaaS（Platform as a Service）</a:t>
            </a:r>
            <a:endParaRPr sz="1800">
              <a:latin typeface="Times New Roman"/>
              <a:ea typeface="Times New Roman"/>
              <a:cs typeface="Times New Roman"/>
              <a:sym typeface="Times New Roman"/>
            </a:endParaRPr>
          </a:p>
          <a:p>
            <a:pPr indent="13970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IaaSの特徴に加え，「ミドルウェア・ランタイム」が提供される．事業者が提供する仕様に依存するため，自由度や柔軟性に制限を受けるが，各種ミドルウェア，ランタイムの導入・設定が省力化される特徴がある．また，拡張性，可用性を向上させる機能が提供されており， 設定も可能である．</a:t>
            </a:r>
            <a:endParaRPr sz="1800">
              <a:latin typeface="Times New Roman"/>
              <a:ea typeface="Times New Roman"/>
              <a:cs typeface="Times New Roman"/>
              <a:sym typeface="Times New Roman"/>
            </a:endParaRPr>
          </a:p>
          <a:p>
            <a:pPr indent="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・サーバレス</a:t>
            </a:r>
            <a:endParaRPr sz="1800">
              <a:latin typeface="Times New Roman"/>
              <a:ea typeface="Times New Roman"/>
              <a:cs typeface="Times New Roman"/>
              <a:sym typeface="Times New Roman"/>
            </a:endParaRPr>
          </a:p>
          <a:p>
            <a:pPr indent="13970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上述のIaaSやPaaSの特徴に加え，拡張性，可用性を向上させる機能が組み込まれている．ユーザーの設定に対する責任が低いため，設計量（ドキュメント作成量），構築作業量が削減される．</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サーバレスには拡張性及び可用性を向上させる機能が組み込まれている．ユーザーは要求事項に合わせて，サーバレスの各サービスが提供する機能（バックエンド接続，拡張性，バックアップ等）を選択し，</a:t>
            </a:r>
            <a:endParaRPr sz="18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設定値を決めれば良い．加えて，クラウド事業者で実行が担保されており，ユーザーの設計範囲が限定されるため，非機能部分の構築作業時間とドキュメントの作成量が削減される．</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Arial"/>
              <a:buNone/>
            </a:pPr>
            <a:r>
              <a:t/>
            </a:r>
            <a:endParaRPr/>
          </a:p>
          <a:p>
            <a:pPr indent="0" lvl="0" marL="0" marR="0" rtl="0" algn="l">
              <a:lnSpc>
                <a:spcPct val="100000"/>
              </a:lnSpc>
              <a:spcBef>
                <a:spcPts val="0"/>
              </a:spcBef>
              <a:spcAft>
                <a:spcPts val="0"/>
              </a:spcAft>
              <a:buClr>
                <a:schemeClr val="dk1"/>
              </a:buClr>
              <a:buSzPts val="1200"/>
              <a:buFont typeface="Arial"/>
              <a:buNone/>
            </a:pPr>
            <a:r>
              <a:t/>
            </a:r>
            <a:endParaRPr/>
          </a:p>
          <a:p>
            <a:pPr indent="0" lvl="0" marL="0" marR="0" rtl="0" algn="l">
              <a:lnSpc>
                <a:spcPct val="100000"/>
              </a:lnSpc>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本検証では，業務ロジック及びアプリケーション開発に対しては，開発期間の短縮効果は確認できなかった．2章で述べた通り，サーバレスとは「サーバ管理を必要としないアプリケーションの構築と実行の概念」である．対象業務の現状を分析し，新たに実現すべき業務の流れを明確化するための業務要件定義や，アプリケーションの構造・設計，利用するデータの設計はユーザーの責任範囲である．</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200"/>
              <a:buFont typeface="Arial"/>
              <a:buNone/>
            </a:pPr>
            <a:r>
              <a:t/>
            </a:r>
            <a:endParaRPr/>
          </a:p>
        </p:txBody>
      </p:sp>
      <p:sp>
        <p:nvSpPr>
          <p:cNvPr id="557" name="Google Shape;55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solidFill>
                  <a:srgbClr val="000000"/>
                </a:solidFill>
                <a:latin typeface="Times New Roman"/>
                <a:ea typeface="Times New Roman"/>
                <a:cs typeface="Times New Roman"/>
                <a:sym typeface="Times New Roman"/>
              </a:rPr>
              <a:t>なお，本論文におけるビジネスアジリティの向上とは，サービスリリースまでの開発期間が短縮されることで，迅速なサービス提供が可能となることを指す．</a:t>
            </a:r>
            <a:endParaRPr/>
          </a:p>
        </p:txBody>
      </p:sp>
      <p:sp>
        <p:nvSpPr>
          <p:cNvPr id="572" name="Google Shape;57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課題が二つあることを明言する。(課題は〇と×でまず〇を説明します。)</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検証作業時においても、開発者の得意とする言語を選択してコーディングを行ったため、複数言語が混在した。</a:t>
            </a:r>
            <a:endParaRPr/>
          </a:p>
          <a:p>
            <a:pPr indent="0" lvl="0" marL="0" marR="0" rtl="0" algn="l">
              <a:lnSpc>
                <a:spcPct val="100000"/>
              </a:lnSpc>
              <a:spcBef>
                <a:spcPts val="0"/>
              </a:spcBef>
              <a:spcAft>
                <a:spcPts val="0"/>
              </a:spcAft>
              <a:buClr>
                <a:schemeClr val="dk1"/>
              </a:buClr>
              <a:buSzPts val="1200"/>
              <a:buFont typeface="Arial"/>
              <a:buNone/>
            </a:pPr>
            <a:r>
              <a:t/>
            </a:r>
            <a:endParaRPr sz="1200"/>
          </a:p>
          <a:p>
            <a:pPr indent="0" lvl="0" marL="0" marR="0" rtl="0" algn="l">
              <a:lnSpc>
                <a:spcPct val="100000"/>
              </a:lnSpc>
              <a:spcBef>
                <a:spcPts val="0"/>
              </a:spcBef>
              <a:spcAft>
                <a:spcPts val="0"/>
              </a:spcAft>
              <a:buClr>
                <a:schemeClr val="dk1"/>
              </a:buClr>
              <a:buSzPts val="1200"/>
              <a:buFont typeface="Arial"/>
              <a:buNone/>
            </a:pPr>
            <a:r>
              <a:rPr lang="en-US" sz="1200"/>
              <a:t>サーバレスアーキテクチャを保守していく上で、開発言語を選択することが望ましい。</a:t>
            </a:r>
            <a:endParaRPr sz="1200"/>
          </a:p>
          <a:p>
            <a:pPr indent="0" lvl="0" marL="0" marR="0" rtl="0" algn="l">
              <a:lnSpc>
                <a:spcPct val="100000"/>
              </a:lnSpc>
              <a:spcBef>
                <a:spcPts val="0"/>
              </a:spcBef>
              <a:spcAft>
                <a:spcPts val="0"/>
              </a:spcAft>
              <a:buClr>
                <a:schemeClr val="dk1"/>
              </a:buClr>
              <a:buSzPts val="1200"/>
              <a:buFont typeface="Arial"/>
              <a:buNone/>
            </a:pPr>
            <a:r>
              <a:rPr lang="en-US" sz="1200"/>
              <a:t>(システム拡張とかで、費用の面から別言語が混在する・・・というようなことを避けたい)</a:t>
            </a:r>
            <a:endParaRPr/>
          </a:p>
          <a:p>
            <a:pPr indent="0" lvl="0" marL="0" marR="0" rtl="0" algn="l">
              <a:lnSpc>
                <a:spcPct val="100000"/>
              </a:lnSpc>
              <a:spcBef>
                <a:spcPts val="0"/>
              </a:spcBef>
              <a:spcAft>
                <a:spcPts val="0"/>
              </a:spcAft>
              <a:buClr>
                <a:schemeClr val="dk1"/>
              </a:buClr>
              <a:buSzPts val="1200"/>
              <a:buFont typeface="Meiryo"/>
              <a:buNone/>
            </a:pPr>
            <a:r>
              <a:rPr lang="en-US" sz="1200">
                <a:solidFill>
                  <a:schemeClr val="dk1"/>
                </a:solidFill>
                <a:latin typeface="Meiryo"/>
                <a:ea typeface="Meiryo"/>
                <a:cs typeface="Meiryo"/>
                <a:sym typeface="Meiryo"/>
              </a:rPr>
              <a:t>・プログラム開発言語の標準化</a:t>
            </a:r>
            <a:endParaRPr sz="1200">
              <a:solidFill>
                <a:schemeClr val="dk1"/>
              </a:solidFill>
              <a:latin typeface="Meiryo"/>
              <a:ea typeface="Meiryo"/>
              <a:cs typeface="Meiryo"/>
              <a:sym typeface="Meiryo"/>
            </a:endParaRPr>
          </a:p>
          <a:p>
            <a:pPr indent="0" lvl="0" marL="0" marR="0" rtl="0" algn="l">
              <a:lnSpc>
                <a:spcPct val="100000"/>
              </a:lnSpc>
              <a:spcBef>
                <a:spcPts val="0"/>
              </a:spcBef>
              <a:spcAft>
                <a:spcPts val="0"/>
              </a:spcAft>
              <a:buClr>
                <a:schemeClr val="dk1"/>
              </a:buClr>
              <a:buSzPts val="1200"/>
              <a:buFont typeface="Meiryo"/>
              <a:buNone/>
            </a:pPr>
            <a:r>
              <a:rPr lang="en-US" sz="1200">
                <a:solidFill>
                  <a:schemeClr val="dk1"/>
                </a:solidFill>
                <a:latin typeface="Meiryo"/>
                <a:ea typeface="Meiryo"/>
                <a:cs typeface="Meiryo"/>
                <a:sym typeface="Meiryo"/>
              </a:rPr>
              <a:t>・参画メンバーの保有スキル</a:t>
            </a:r>
            <a:r>
              <a:rPr lang="en-US" sz="1050">
                <a:solidFill>
                  <a:schemeClr val="dk1"/>
                </a:solidFill>
                <a:latin typeface="Meiryo"/>
                <a:ea typeface="Meiryo"/>
                <a:cs typeface="Meiryo"/>
                <a:sym typeface="Meiryo"/>
              </a:rPr>
              <a:t>　</a:t>
            </a:r>
            <a:endParaRPr/>
          </a:p>
          <a:p>
            <a:pPr indent="0" lvl="0" marL="0" rtl="0" algn="l">
              <a:spcBef>
                <a:spcPts val="0"/>
              </a:spcBef>
              <a:spcAft>
                <a:spcPts val="0"/>
              </a:spcAft>
              <a:buClr>
                <a:schemeClr val="dk1"/>
              </a:buClr>
              <a:buSzPts val="1200"/>
              <a:buFont typeface="Arial"/>
              <a:buNone/>
            </a:pPr>
            <a:r>
              <a:t/>
            </a:r>
            <a:endParaRPr/>
          </a:p>
        </p:txBody>
      </p:sp>
      <p:sp>
        <p:nvSpPr>
          <p:cNvPr id="581" name="Google Shape;581;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検証では、システム構築にあたり事前学習を述べ1か月行った。</a:t>
            </a:r>
            <a:endParaRPr/>
          </a:p>
          <a:p>
            <a:pPr indent="0" lvl="0" marL="0" rtl="0" algn="l">
              <a:spcBef>
                <a:spcPts val="0"/>
              </a:spcBef>
              <a:spcAft>
                <a:spcPts val="0"/>
              </a:spcAft>
              <a:buClr>
                <a:schemeClr val="dk1"/>
              </a:buClr>
              <a:buSzPts val="1200"/>
              <a:buFont typeface="Arial"/>
              <a:buNone/>
            </a:pPr>
            <a:r>
              <a:rPr lang="en-US"/>
              <a:t>学習内容はコーディング、環境構築、仕様理解の3点。</a:t>
            </a:r>
            <a:endParaRPr/>
          </a:p>
          <a:p>
            <a:pPr indent="0" lvl="0" marL="0" rtl="0" algn="l">
              <a:spcBef>
                <a:spcPts val="0"/>
              </a:spcBef>
              <a:spcAft>
                <a:spcPts val="0"/>
              </a:spcAft>
              <a:buClr>
                <a:schemeClr val="dk1"/>
              </a:buClr>
              <a:buSzPts val="1200"/>
              <a:buFont typeface="Arial"/>
              <a:buNone/>
            </a:pPr>
            <a:r>
              <a:rPr lang="en-US"/>
              <a:t>企業レベルのシステムを構築するのであれば、さらに膨大な知識とスキルが必要になるため、組織ぐるみの教育体制が必要でしょう。</a:t>
            </a:r>
            <a:endParaRPr/>
          </a:p>
        </p:txBody>
      </p:sp>
      <p:sp>
        <p:nvSpPr>
          <p:cNvPr id="617" name="Google Shape;617;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また、AWSでは2020年3月においても175を超える主要なサービスがあり、</a:t>
            </a:r>
            <a:endParaRPr/>
          </a:p>
          <a:p>
            <a:pPr indent="0" lvl="0" marL="0" rtl="0" algn="l">
              <a:spcBef>
                <a:spcPts val="0"/>
              </a:spcBef>
              <a:spcAft>
                <a:spcPts val="0"/>
              </a:spcAft>
              <a:buClr>
                <a:schemeClr val="dk1"/>
              </a:buClr>
              <a:buSzPts val="1200"/>
              <a:buFont typeface="Arial"/>
              <a:buNone/>
            </a:pPr>
            <a:r>
              <a:rPr lang="en-US"/>
              <a:t>日々新しいサービスが開発されている。そのため、継続的な学習が要求される。</a:t>
            </a:r>
            <a:endParaRPr/>
          </a:p>
        </p:txBody>
      </p:sp>
      <p:sp>
        <p:nvSpPr>
          <p:cNvPr id="646" name="Google Shape;646;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5" name="Google Shape;675;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3970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有識者が存在していたとしても，各部門・領域に点在している状態では，組織としてエンタープライズレベルの開発を推進していくことは難しい．</a:t>
            </a:r>
            <a:endParaRPr sz="1800">
              <a:solidFill>
                <a:srgbClr val="000000"/>
              </a:solidFill>
              <a:latin typeface="Times New Roman"/>
              <a:ea typeface="Times New Roman"/>
              <a:cs typeface="Times New Roman"/>
              <a:sym typeface="Times New Roman"/>
            </a:endParaRPr>
          </a:p>
          <a:p>
            <a:pPr indent="13970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そのため，クラウドを用いた開発を進めていくためには，ノウハウを集約した専門組織を設立し，領域横断的な人材育成を行うことが望ましい．</a:t>
            </a:r>
            <a:endParaRPr sz="1800">
              <a:solidFill>
                <a:srgbClr val="000000"/>
              </a:solidFill>
              <a:latin typeface="Times New Roman"/>
              <a:ea typeface="Times New Roman"/>
              <a:cs typeface="Times New Roman"/>
              <a:sym typeface="Times New Roman"/>
            </a:endParaRPr>
          </a:p>
          <a:p>
            <a:pPr indent="139700" lvl="0" marL="0" rtl="0" algn="just">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13970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【修正箇所】</a:t>
            </a:r>
            <a:endParaRPr/>
          </a:p>
          <a:p>
            <a:pPr indent="13970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課題と提言を分ける。(課題と提言があいまい)</a:t>
            </a:r>
            <a:endParaRPr/>
          </a:p>
          <a:p>
            <a:pPr indent="13970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それか提言はスライド内に明記する。</a:t>
            </a:r>
            <a:endParaRPr sz="1800">
              <a:latin typeface="Times New Roman"/>
              <a:ea typeface="Times New Roman"/>
              <a:cs typeface="Times New Roman"/>
              <a:sym typeface="Times New Roman"/>
            </a:endParaRPr>
          </a:p>
        </p:txBody>
      </p:sp>
      <p:sp>
        <p:nvSpPr>
          <p:cNvPr id="676" name="Google Shape;676;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7" name="Google Shape;707;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708" name="Google Shape;708;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 name="Google Shape;733;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サーバレスアーキテクチャーを適用し運用業務を省力化することで，運用に割いていたコスト・人員を開発業務に充てられるため，よりスピーディな開発が可能になると考える．</a:t>
            </a:r>
            <a:endParaRPr/>
          </a:p>
        </p:txBody>
      </p:sp>
      <p:sp>
        <p:nvSpPr>
          <p:cNvPr id="734" name="Google Shape;734;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【修正箇所】</a:t>
            </a:r>
            <a:endParaRPr/>
          </a:p>
          <a:p>
            <a:pPr indent="0" lvl="0" marL="0" rtl="0" algn="l">
              <a:spcBef>
                <a:spcPts val="0"/>
              </a:spcBef>
              <a:spcAft>
                <a:spcPts val="0"/>
              </a:spcAft>
              <a:buNone/>
            </a:pPr>
            <a:r>
              <a:rPr lang="en-US"/>
              <a:t>総括を最後に入れる。</a:t>
            </a:r>
            <a:endParaRPr/>
          </a:p>
          <a:p>
            <a:pPr indent="0" lvl="0" marL="0" rtl="0" algn="l">
              <a:spcBef>
                <a:spcPts val="0"/>
              </a:spcBef>
              <a:spcAft>
                <a:spcPts val="0"/>
              </a:spcAft>
              <a:buNone/>
            </a:pPr>
            <a:r>
              <a:rPr lang="en-US"/>
              <a:t>⇒総まとめ</a:t>
            </a:r>
            <a:endParaRPr/>
          </a:p>
        </p:txBody>
      </p:sp>
      <p:sp>
        <p:nvSpPr>
          <p:cNvPr id="411" name="Google Shape;41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3970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各アプリケーションを疎に結合させることで，つまりマイクロサービス化させることで、機能追加・仕様変更時の際も対応範囲を局所化でき，低コスト・短納期で開発が可能であると考える．</a:t>
            </a:r>
            <a:endParaRPr sz="1800">
              <a:solidFill>
                <a:srgbClr val="000000"/>
              </a:solidFill>
              <a:latin typeface="Times New Roman"/>
              <a:ea typeface="Times New Roman"/>
              <a:cs typeface="Times New Roman"/>
              <a:sym typeface="Times New Roman"/>
            </a:endParaRPr>
          </a:p>
          <a:p>
            <a:pPr indent="139700" lvl="0" marL="0" rtl="0" algn="just">
              <a:spcBef>
                <a:spcPts val="0"/>
              </a:spcBef>
              <a:spcAft>
                <a:spcPts val="0"/>
              </a:spcAft>
              <a:buNone/>
            </a:pPr>
            <a:r>
              <a:rPr lang="en-US" sz="1800">
                <a:solidFill>
                  <a:srgbClr val="000000"/>
                </a:solidFill>
                <a:latin typeface="Times New Roman"/>
                <a:ea typeface="Times New Roman"/>
                <a:cs typeface="Times New Roman"/>
                <a:sym typeface="Times New Roman"/>
              </a:rPr>
              <a:t>また上記の観点に加え，ドメイン駆動設計やアジャイル開発を組み合わせることで，より大きな効果が期待される．</a:t>
            </a:r>
            <a:endParaRPr sz="1800">
              <a:latin typeface="Times New Roman"/>
              <a:ea typeface="Times New Roman"/>
              <a:cs typeface="Times New Roman"/>
              <a:sym typeface="Times New Roman"/>
            </a:endParaRPr>
          </a:p>
          <a:p>
            <a:pPr indent="0" lvl="0" marL="0" rtl="0" algn="l">
              <a:spcBef>
                <a:spcPts val="0"/>
              </a:spcBef>
              <a:spcAft>
                <a:spcPts val="0"/>
              </a:spcAft>
              <a:buClr>
                <a:schemeClr val="dk1"/>
              </a:buClr>
              <a:buSzPts val="1200"/>
              <a:buFont typeface="Arial"/>
              <a:buNone/>
            </a:pPr>
            <a:r>
              <a:t/>
            </a:r>
            <a:endParaRPr/>
          </a:p>
        </p:txBody>
      </p:sp>
      <p:sp>
        <p:nvSpPr>
          <p:cNvPr id="761" name="Google Shape;761;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4" name="Google Shape;784;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8" name="Google Shape;79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6" name="Google Shape;80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6" name="Google Shape;81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2" name="Google Shape;822;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 name="Google Shape;823;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0" name="Google Shape;83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8" name="Google Shape;83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solidFill>
                  <a:srgbClr val="000000"/>
                </a:solidFill>
                <a:latin typeface="Times New Roman"/>
                <a:ea typeface="Times New Roman"/>
                <a:cs typeface="Times New Roman"/>
                <a:sym typeface="Times New Roman"/>
              </a:rPr>
              <a:t>続いて仮説です。</a:t>
            </a:r>
            <a:r>
              <a:rPr lang="en-US" sz="1800" u="sng"/>
              <a:t>サーバレス適用により、ビジネスアジリティが向上することを仮説としました。</a:t>
            </a:r>
            <a:endParaRPr sz="18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ビジネスアジリティの向上とは先ほど説明したとおり、サービスリリースまでの開発期間が短縮されることをさします。</a:t>
            </a:r>
            <a:endParaRPr sz="18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開発期間の短縮について、各開発工程のドキュメント作成量の減少、構築作業時間の2点から検証を行いました。</a:t>
            </a:r>
            <a:endParaRPr sz="18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Arial"/>
              <a:buNone/>
            </a:pPr>
            <a:r>
              <a:t/>
            </a:r>
            <a:endParaRPr sz="18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lang="en-US" sz="1800">
                <a:solidFill>
                  <a:srgbClr val="000000"/>
                </a:solidFill>
                <a:latin typeface="MS Mincho"/>
                <a:ea typeface="MS Mincho"/>
                <a:cs typeface="MS Mincho"/>
                <a:sym typeface="MS Mincho"/>
              </a:rPr>
              <a:t>検証では、サーバレスアーキテクチャーを使用してグッズ購買サイトを構築し、オンプレミス環境における構築作業と比較することで、</a:t>
            </a:r>
            <a:endParaRPr sz="1800">
              <a:solidFill>
                <a:srgbClr val="000000"/>
              </a:solidFill>
            </a:endParaRPr>
          </a:p>
          <a:p>
            <a:pPr indent="0" lvl="0" marL="0" marR="0" rtl="0" algn="l">
              <a:lnSpc>
                <a:spcPct val="100000"/>
              </a:lnSpc>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開発期間が短縮するか</a:t>
            </a:r>
            <a:r>
              <a:rPr lang="en-US" sz="1800">
                <a:solidFill>
                  <a:srgbClr val="000000"/>
                </a:solidFill>
                <a:latin typeface="MS Mincho"/>
                <a:ea typeface="MS Mincho"/>
                <a:cs typeface="MS Mincho"/>
                <a:sym typeface="MS Mincho"/>
              </a:rPr>
              <a:t>検証した結果を述べる。</a:t>
            </a:r>
            <a:endParaRPr sz="1000"/>
          </a:p>
        </p:txBody>
      </p:sp>
      <p:sp>
        <p:nvSpPr>
          <p:cNvPr id="425" name="Google Shape;42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使用するグッズ購買サイトのシステム構成です。グッズ選定理由は、</a:t>
            </a:r>
            <a:r>
              <a:rPr lang="en-US"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Times New Roman"/>
              <a:buNone/>
            </a:pPr>
            <a:r>
              <a:rPr lang="en-US"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en-US"/>
              <a:t>AWS Samplesから類似のシステム構成を取得。</a:t>
            </a:r>
            <a:endParaRPr/>
          </a:p>
        </p:txBody>
      </p:sp>
      <p:sp>
        <p:nvSpPr>
          <p:cNvPr id="436" name="Google Shape;43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【修正箇所】</a:t>
            </a:r>
            <a:endParaRPr/>
          </a:p>
          <a:p>
            <a:pPr indent="0" lvl="0" marL="0" rtl="0" algn="l">
              <a:spcBef>
                <a:spcPts val="0"/>
              </a:spcBef>
              <a:spcAft>
                <a:spcPts val="0"/>
              </a:spcAft>
              <a:buNone/>
            </a:pPr>
            <a:r>
              <a:rPr lang="en-US"/>
              <a:t>測定箇所を明記する。</a:t>
            </a:r>
            <a:endParaRPr/>
          </a:p>
        </p:txBody>
      </p:sp>
      <p:sp>
        <p:nvSpPr>
          <p:cNvPr id="445" name="Google Shape;44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言いたいことはテキストでまとめる</a:t>
            </a:r>
            <a:endParaRPr/>
          </a:p>
        </p:txBody>
      </p:sp>
      <p:sp>
        <p:nvSpPr>
          <p:cNvPr id="474" name="Google Shape;47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【修正箇所】</a:t>
            </a:r>
            <a:endParaRPr/>
          </a:p>
          <a:p>
            <a:pPr indent="0" lvl="0" marL="0" rtl="0" algn="l">
              <a:spcBef>
                <a:spcPts val="0"/>
              </a:spcBef>
              <a:spcAft>
                <a:spcPts val="0"/>
              </a:spcAft>
              <a:buNone/>
            </a:pPr>
            <a:r>
              <a:rPr lang="en-US"/>
              <a:t>測定した箇所を明記</a:t>
            </a:r>
            <a:endParaRPr/>
          </a:p>
        </p:txBody>
      </p:sp>
      <p:sp>
        <p:nvSpPr>
          <p:cNvPr id="486" name="Google Shape;48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言いたいことはテキストでまとめる</a:t>
            </a:r>
            <a:endParaRPr/>
          </a:p>
        </p:txBody>
      </p:sp>
      <p:sp>
        <p:nvSpPr>
          <p:cNvPr id="511" name="Google Shape;51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プレゼンテーションのタイトル_4">
  <p:cSld name="プレゼンテーションのタイトル_4">
    <p:bg>
      <p:bgPr>
        <a:solidFill>
          <a:srgbClr val="012F62"/>
        </a:solidFill>
      </p:bgPr>
    </p:bg>
    <p:spTree>
      <p:nvGrpSpPr>
        <p:cNvPr id="15" name="Shape 15"/>
        <p:cNvGrpSpPr/>
        <p:nvPr/>
      </p:nvGrpSpPr>
      <p:grpSpPr>
        <a:xfrm>
          <a:off x="0" y="0"/>
          <a:ext cx="0" cy="0"/>
          <a:chOff x="0" y="0"/>
          <a:chExt cx="0" cy="0"/>
        </a:xfrm>
      </p:grpSpPr>
      <p:sp>
        <p:nvSpPr>
          <p:cNvPr id="16" name="Google Shape;16;p32"/>
          <p:cNvSpPr/>
          <p:nvPr>
            <p:ph idx="2" type="pic"/>
          </p:nvPr>
        </p:nvSpPr>
        <p:spPr>
          <a:xfrm>
            <a:off x="850740" y="0"/>
            <a:ext cx="8293261" cy="6858000"/>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17" name="Google Shape;17;p32"/>
          <p:cNvCxnSpPr/>
          <p:nvPr/>
        </p:nvCxnSpPr>
        <p:spPr>
          <a:xfrm>
            <a:off x="843365" y="0"/>
            <a:ext cx="0" cy="6858000"/>
          </a:xfrm>
          <a:prstGeom prst="straightConnector1">
            <a:avLst/>
          </a:prstGeom>
          <a:noFill/>
          <a:ln cap="flat" cmpd="sng" w="12700">
            <a:solidFill>
              <a:schemeClr val="lt1"/>
            </a:solidFill>
            <a:prstDash val="solid"/>
            <a:miter lim="800000"/>
            <a:headEnd len="sm" w="sm" type="none"/>
            <a:tailEnd len="sm" w="sm" type="none"/>
          </a:ln>
        </p:spPr>
      </p:cxnSp>
      <p:sp>
        <p:nvSpPr>
          <p:cNvPr id="18" name="Google Shape;18;p32"/>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lt1"/>
              </a:buClr>
              <a:buSzPts val="1350"/>
              <a:buNone/>
              <a:defRPr b="1" i="0"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9" name="Google Shape;19;p32"/>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Arial"/>
              <a:buNone/>
              <a:defRPr b="0" i="0" sz="36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1">
  <p:cSld name="概要_1">
    <p:spTree>
      <p:nvGrpSpPr>
        <p:cNvPr id="76" name="Shape 76"/>
        <p:cNvGrpSpPr/>
        <p:nvPr/>
      </p:nvGrpSpPr>
      <p:grpSpPr>
        <a:xfrm>
          <a:off x="0" y="0"/>
          <a:ext cx="0" cy="0"/>
          <a:chOff x="0" y="0"/>
          <a:chExt cx="0" cy="0"/>
        </a:xfrm>
      </p:grpSpPr>
      <p:sp>
        <p:nvSpPr>
          <p:cNvPr id="77" name="Google Shape;77;p4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p41"/>
          <p:cNvSpPr txBox="1"/>
          <p:nvPr>
            <p:ph type="ctrTitle"/>
          </p:nvPr>
        </p:nvSpPr>
        <p:spPr>
          <a:xfrm>
            <a:off x="1236496" y="339645"/>
            <a:ext cx="758477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81" name="Google Shape;81;p41"/>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sp>
        <p:nvSpPr>
          <p:cNvPr id="82" name="Google Shape;82;p41"/>
          <p:cNvSpPr/>
          <p:nvPr/>
        </p:nvSpPr>
        <p:spPr>
          <a:xfrm>
            <a:off x="1244127" y="229400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83" name="Google Shape;83;p41"/>
          <p:cNvSpPr/>
          <p:nvPr>
            <p:ph idx="2" type="pic"/>
          </p:nvPr>
        </p:nvSpPr>
        <p:spPr>
          <a:xfrm>
            <a:off x="1298172"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4" name="Google Shape;84;p41"/>
          <p:cNvSpPr/>
          <p:nvPr/>
        </p:nvSpPr>
        <p:spPr>
          <a:xfrm>
            <a:off x="1244127" y="3519693"/>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85" name="Google Shape;85;p41"/>
          <p:cNvSpPr/>
          <p:nvPr>
            <p:ph idx="3" type="pic"/>
          </p:nvPr>
        </p:nvSpPr>
        <p:spPr>
          <a:xfrm>
            <a:off x="1298172"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6" name="Google Shape;86;p41"/>
          <p:cNvSpPr/>
          <p:nvPr/>
        </p:nvSpPr>
        <p:spPr>
          <a:xfrm>
            <a:off x="1244127" y="4784289"/>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87" name="Google Shape;87;p41"/>
          <p:cNvSpPr/>
          <p:nvPr>
            <p:ph idx="4" type="pic"/>
          </p:nvPr>
        </p:nvSpPr>
        <p:spPr>
          <a:xfrm>
            <a:off x="1298172"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8" name="Google Shape;88;p41"/>
          <p:cNvSpPr/>
          <p:nvPr/>
        </p:nvSpPr>
        <p:spPr>
          <a:xfrm>
            <a:off x="5153823" y="229400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89" name="Google Shape;89;p41"/>
          <p:cNvSpPr/>
          <p:nvPr>
            <p:ph idx="5" type="pic"/>
          </p:nvPr>
        </p:nvSpPr>
        <p:spPr>
          <a:xfrm>
            <a:off x="5211950"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0" name="Google Shape;90;p41"/>
          <p:cNvSpPr/>
          <p:nvPr/>
        </p:nvSpPr>
        <p:spPr>
          <a:xfrm>
            <a:off x="5157905" y="3519693"/>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91" name="Google Shape;91;p41"/>
          <p:cNvSpPr/>
          <p:nvPr>
            <p:ph idx="6" type="pic"/>
          </p:nvPr>
        </p:nvSpPr>
        <p:spPr>
          <a:xfrm>
            <a:off x="5211950"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2" name="Google Shape;92;p41"/>
          <p:cNvSpPr/>
          <p:nvPr/>
        </p:nvSpPr>
        <p:spPr>
          <a:xfrm>
            <a:off x="5157905" y="4784289"/>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93" name="Google Shape;93;p41"/>
          <p:cNvSpPr/>
          <p:nvPr>
            <p:ph idx="7" type="pic"/>
          </p:nvPr>
        </p:nvSpPr>
        <p:spPr>
          <a:xfrm>
            <a:off x="5211950"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4" name="Google Shape;94;p41"/>
          <p:cNvSpPr txBox="1"/>
          <p:nvPr>
            <p:ph idx="1" type="body"/>
          </p:nvPr>
        </p:nvSpPr>
        <p:spPr>
          <a:xfrm>
            <a:off x="1866589"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5" name="Google Shape;95;p41"/>
          <p:cNvSpPr txBox="1"/>
          <p:nvPr>
            <p:ph idx="8" type="body"/>
          </p:nvPr>
        </p:nvSpPr>
        <p:spPr>
          <a:xfrm>
            <a:off x="1866588"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6" name="Google Shape;96;p41"/>
          <p:cNvSpPr txBox="1"/>
          <p:nvPr>
            <p:ph idx="9" type="body"/>
          </p:nvPr>
        </p:nvSpPr>
        <p:spPr>
          <a:xfrm>
            <a:off x="1866589"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7" name="Google Shape;97;p41"/>
          <p:cNvSpPr txBox="1"/>
          <p:nvPr>
            <p:ph idx="13" type="body"/>
          </p:nvPr>
        </p:nvSpPr>
        <p:spPr>
          <a:xfrm>
            <a:off x="1866588"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8" name="Google Shape;98;p41"/>
          <p:cNvSpPr txBox="1"/>
          <p:nvPr>
            <p:ph idx="14" type="body"/>
          </p:nvPr>
        </p:nvSpPr>
        <p:spPr>
          <a:xfrm>
            <a:off x="1866589"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9" name="Google Shape;99;p41"/>
          <p:cNvSpPr txBox="1"/>
          <p:nvPr>
            <p:ph idx="15" type="body"/>
          </p:nvPr>
        </p:nvSpPr>
        <p:spPr>
          <a:xfrm>
            <a:off x="1866588"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00" name="Google Shape;100;p41"/>
          <p:cNvSpPr txBox="1"/>
          <p:nvPr>
            <p:ph idx="16" type="body"/>
          </p:nvPr>
        </p:nvSpPr>
        <p:spPr>
          <a:xfrm>
            <a:off x="5824992"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1" name="Google Shape;101;p41"/>
          <p:cNvSpPr txBox="1"/>
          <p:nvPr>
            <p:ph idx="17" type="body"/>
          </p:nvPr>
        </p:nvSpPr>
        <p:spPr>
          <a:xfrm>
            <a:off x="5824991"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02" name="Google Shape;102;p41"/>
          <p:cNvSpPr txBox="1"/>
          <p:nvPr>
            <p:ph idx="18" type="body"/>
          </p:nvPr>
        </p:nvSpPr>
        <p:spPr>
          <a:xfrm>
            <a:off x="5824992"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3" name="Google Shape;103;p41"/>
          <p:cNvSpPr txBox="1"/>
          <p:nvPr>
            <p:ph idx="19" type="body"/>
          </p:nvPr>
        </p:nvSpPr>
        <p:spPr>
          <a:xfrm>
            <a:off x="5824991"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04" name="Google Shape;104;p41"/>
          <p:cNvSpPr txBox="1"/>
          <p:nvPr>
            <p:ph idx="20" type="body"/>
          </p:nvPr>
        </p:nvSpPr>
        <p:spPr>
          <a:xfrm>
            <a:off x="5824992"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5" name="Google Shape;105;p41"/>
          <p:cNvSpPr txBox="1"/>
          <p:nvPr>
            <p:ph idx="21" type="body"/>
          </p:nvPr>
        </p:nvSpPr>
        <p:spPr>
          <a:xfrm>
            <a:off x="5824991"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106" name="Google Shape;106;p41"/>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プレゼンテーションのタイトル_2">
  <p:cSld name="プレゼンテーションのタイトル_2">
    <p:spTree>
      <p:nvGrpSpPr>
        <p:cNvPr id="107" name="Shape 107"/>
        <p:cNvGrpSpPr/>
        <p:nvPr/>
      </p:nvGrpSpPr>
      <p:grpSpPr>
        <a:xfrm>
          <a:off x="0" y="0"/>
          <a:ext cx="0" cy="0"/>
          <a:chOff x="0" y="0"/>
          <a:chExt cx="0" cy="0"/>
        </a:xfrm>
      </p:grpSpPr>
      <p:sp>
        <p:nvSpPr>
          <p:cNvPr id="108" name="Google Shape;108;p42"/>
          <p:cNvSpPr/>
          <p:nvPr>
            <p:ph idx="2" type="pic"/>
          </p:nvPr>
        </p:nvSpPr>
        <p:spPr>
          <a:xfrm>
            <a:off x="-2210" y="0"/>
            <a:ext cx="4574210" cy="6858000"/>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9" name="Google Shape;109;p42"/>
          <p:cNvSpPr txBox="1"/>
          <p:nvPr>
            <p:ph idx="1" type="body"/>
          </p:nvPr>
        </p:nvSpPr>
        <p:spPr>
          <a:xfrm>
            <a:off x="4865929" y="5286196"/>
            <a:ext cx="3134531" cy="356462"/>
          </a:xfrm>
          <a:prstGeom prst="rect">
            <a:avLst/>
          </a:prstGeom>
          <a:noFill/>
          <a:ln>
            <a:noFill/>
          </a:ln>
        </p:spPr>
        <p:txBody>
          <a:bodyPr anchorCtr="0" anchor="t" bIns="45700" lIns="0" spcFirstLastPara="1" rIns="0" wrap="square" tIns="45700">
            <a:normAutofit/>
          </a:bodyPr>
          <a:lstStyle>
            <a:lvl1pPr indent="-228600" lvl="0" marL="457200" algn="r">
              <a:lnSpc>
                <a:spcPct val="90000"/>
              </a:lnSpc>
              <a:spcBef>
                <a:spcPts val="750"/>
              </a:spcBef>
              <a:spcAft>
                <a:spcPts val="0"/>
              </a:spcAft>
              <a:buClr>
                <a:schemeClr val="dk1"/>
              </a:buClr>
              <a:buSzPts val="1350"/>
              <a:buNone/>
              <a:defRPr b="1" i="0" sz="1350" cap="none">
                <a:solidFill>
                  <a:schemeClr val="dk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10" name="Google Shape;110;p42"/>
          <p:cNvSpPr txBox="1"/>
          <p:nvPr>
            <p:ph type="ctrTitle"/>
          </p:nvPr>
        </p:nvSpPr>
        <p:spPr>
          <a:xfrm>
            <a:off x="4865929" y="2715790"/>
            <a:ext cx="3134532" cy="2387600"/>
          </a:xfrm>
          <a:prstGeom prst="rect">
            <a:avLst/>
          </a:prstGeom>
          <a:noFill/>
          <a:ln>
            <a:noFill/>
          </a:ln>
        </p:spPr>
        <p:txBody>
          <a:bodyPr anchorCtr="0" anchor="b" bIns="45700" lIns="0" spcFirstLastPara="1" rIns="0" wrap="square" tIns="45700">
            <a:normAutofit/>
          </a:bodyPr>
          <a:lstStyle>
            <a:lvl1pPr lvl="0" algn="r">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11" name="Google Shape;111;p42"/>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プレゼンテーションのタイトル_3">
  <p:cSld name="プレゼンテーションのタイトル_3">
    <p:spTree>
      <p:nvGrpSpPr>
        <p:cNvPr id="112" name="Shape 112"/>
        <p:cNvGrpSpPr/>
        <p:nvPr/>
      </p:nvGrpSpPr>
      <p:grpSpPr>
        <a:xfrm>
          <a:off x="0" y="0"/>
          <a:ext cx="0" cy="0"/>
          <a:chOff x="0" y="0"/>
          <a:chExt cx="0" cy="0"/>
        </a:xfrm>
      </p:grpSpPr>
      <p:sp>
        <p:nvSpPr>
          <p:cNvPr id="113" name="Google Shape;113;p43"/>
          <p:cNvSpPr/>
          <p:nvPr>
            <p:ph idx="2" type="pic"/>
          </p:nvPr>
        </p:nvSpPr>
        <p:spPr>
          <a:xfrm>
            <a:off x="4569791" y="0"/>
            <a:ext cx="4574210" cy="6858000"/>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114" name="Google Shape;114;p43"/>
          <p:cNvCxnSpPr/>
          <p:nvPr/>
        </p:nvCxnSpPr>
        <p:spPr>
          <a:xfrm>
            <a:off x="1" y="1720312"/>
            <a:ext cx="4569791" cy="0"/>
          </a:xfrm>
          <a:prstGeom prst="straightConnector1">
            <a:avLst/>
          </a:prstGeom>
          <a:noFill/>
          <a:ln cap="flat" cmpd="sng" w="12700">
            <a:solidFill>
              <a:schemeClr val="dk1"/>
            </a:solidFill>
            <a:prstDash val="solid"/>
            <a:miter lim="800000"/>
            <a:headEnd len="sm" w="sm" type="none"/>
            <a:tailEnd len="sm" w="sm" type="none"/>
          </a:ln>
        </p:spPr>
      </p:cxnSp>
      <p:sp>
        <p:nvSpPr>
          <p:cNvPr id="115" name="Google Shape;115;p43"/>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dk1"/>
              </a:buClr>
              <a:buSzPts val="1350"/>
              <a:buNone/>
              <a:defRPr b="1" i="0" sz="1350" cap="none">
                <a:solidFill>
                  <a:schemeClr val="dk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16" name="Google Shape;116;p43"/>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プレゼンテーションのタイトル_5">
  <p:cSld name="プレゼンテーションのタイトル_5">
    <p:bg>
      <p:bgPr>
        <a:solidFill>
          <a:schemeClr val="dk1"/>
        </a:solidFill>
      </p:bgPr>
    </p:bg>
    <p:spTree>
      <p:nvGrpSpPr>
        <p:cNvPr id="117" name="Shape 117"/>
        <p:cNvGrpSpPr/>
        <p:nvPr/>
      </p:nvGrpSpPr>
      <p:grpSpPr>
        <a:xfrm>
          <a:off x="0" y="0"/>
          <a:ext cx="0" cy="0"/>
          <a:chOff x="0" y="0"/>
          <a:chExt cx="0" cy="0"/>
        </a:xfrm>
      </p:grpSpPr>
      <p:sp>
        <p:nvSpPr>
          <p:cNvPr id="118" name="Google Shape;118;p44"/>
          <p:cNvSpPr/>
          <p:nvPr>
            <p:ph idx="2" type="pic"/>
          </p:nvPr>
        </p:nvSpPr>
        <p:spPr>
          <a:xfrm>
            <a:off x="0" y="0"/>
            <a:ext cx="9144001" cy="6858000"/>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9" name="Google Shape;119;p44"/>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lt1"/>
              </a:buClr>
              <a:buSzPts val="1350"/>
              <a:buNone/>
              <a:defRPr b="1" i="0"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20" name="Google Shape;120;p44"/>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Arial"/>
              <a:buNone/>
              <a:defRPr b="0" i="0" sz="36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21" name="Google Shape;121;p44"/>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2">
  <p:cSld name="タイトルとコンテンツ_2">
    <p:spTree>
      <p:nvGrpSpPr>
        <p:cNvPr id="122" name="Shape 122"/>
        <p:cNvGrpSpPr/>
        <p:nvPr/>
      </p:nvGrpSpPr>
      <p:grpSpPr>
        <a:xfrm>
          <a:off x="0" y="0"/>
          <a:ext cx="0" cy="0"/>
          <a:chOff x="0" y="0"/>
          <a:chExt cx="0" cy="0"/>
        </a:xfrm>
      </p:grpSpPr>
      <p:sp>
        <p:nvSpPr>
          <p:cNvPr id="123" name="Google Shape;123;p4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4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4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6" name="Google Shape;126;p45"/>
          <p:cNvSpPr txBox="1"/>
          <p:nvPr>
            <p:ph type="ctrTitle"/>
          </p:nvPr>
        </p:nvSpPr>
        <p:spPr>
          <a:xfrm>
            <a:off x="294468" y="339645"/>
            <a:ext cx="7586414"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45"/>
          <p:cNvSpPr txBox="1"/>
          <p:nvPr>
            <p:ph idx="1" type="body"/>
          </p:nvPr>
        </p:nvSpPr>
        <p:spPr>
          <a:xfrm>
            <a:off x="294468" y="1507067"/>
            <a:ext cx="7586416"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128" name="Google Shape;128;p45"/>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129" name="Google Shape;129;p45"/>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3">
  <p:cSld name="タイトルとコンテンツ_3">
    <p:spTree>
      <p:nvGrpSpPr>
        <p:cNvPr id="130" name="Shape 130"/>
        <p:cNvGrpSpPr/>
        <p:nvPr/>
      </p:nvGrpSpPr>
      <p:grpSpPr>
        <a:xfrm>
          <a:off x="0" y="0"/>
          <a:ext cx="0" cy="0"/>
          <a:chOff x="0" y="0"/>
          <a:chExt cx="0" cy="0"/>
        </a:xfrm>
      </p:grpSpPr>
      <p:sp>
        <p:nvSpPr>
          <p:cNvPr id="131" name="Google Shape;131;p4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4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4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p46"/>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46"/>
          <p:cNvSpPr txBox="1"/>
          <p:nvPr>
            <p:ph idx="1" type="body"/>
          </p:nvPr>
        </p:nvSpPr>
        <p:spPr>
          <a:xfrm>
            <a:off x="294468" y="1507067"/>
            <a:ext cx="8526803"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136" name="Google Shape;136;p46"/>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137" name="Google Shape;137;p46"/>
          <p:cNvCxnSpPr/>
          <p:nvPr/>
        </p:nvCxnSpPr>
        <p:spPr>
          <a:xfrm>
            <a:off x="294467" y="1405468"/>
            <a:ext cx="8526801"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4">
  <p:cSld name="タイトルとコンテンツ_4">
    <p:spTree>
      <p:nvGrpSpPr>
        <p:cNvPr id="138" name="Shape 138"/>
        <p:cNvGrpSpPr/>
        <p:nvPr/>
      </p:nvGrpSpPr>
      <p:grpSpPr>
        <a:xfrm>
          <a:off x="0" y="0"/>
          <a:ext cx="0" cy="0"/>
          <a:chOff x="0" y="0"/>
          <a:chExt cx="0" cy="0"/>
        </a:xfrm>
      </p:grpSpPr>
      <p:sp>
        <p:nvSpPr>
          <p:cNvPr id="139" name="Google Shape;139;p47"/>
          <p:cNvSpPr/>
          <p:nvPr>
            <p:ph idx="2" type="pic"/>
          </p:nvPr>
        </p:nvSpPr>
        <p:spPr>
          <a:xfrm>
            <a:off x="1" y="-1"/>
            <a:ext cx="9144000"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0" name="Google Shape;140;p4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4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4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3" name="Google Shape;143;p47"/>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47"/>
          <p:cNvSpPr txBox="1"/>
          <p:nvPr>
            <p:ph idx="1" type="body"/>
          </p:nvPr>
        </p:nvSpPr>
        <p:spPr>
          <a:xfrm>
            <a:off x="1220492" y="1507067"/>
            <a:ext cx="7600778"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200"/>
              <a:buNone/>
              <a:defRPr sz="120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145" name="Google Shape;145;p47"/>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146" name="Google Shape;146;p47"/>
          <p:cNvCxnSpPr/>
          <p:nvPr/>
        </p:nvCxnSpPr>
        <p:spPr>
          <a:xfrm>
            <a:off x="850739"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5">
  <p:cSld name="タイトルとコンテンツ_5">
    <p:spTree>
      <p:nvGrpSpPr>
        <p:cNvPr id="147" name="Shape 147"/>
        <p:cNvGrpSpPr/>
        <p:nvPr/>
      </p:nvGrpSpPr>
      <p:grpSpPr>
        <a:xfrm>
          <a:off x="0" y="0"/>
          <a:ext cx="0" cy="0"/>
          <a:chOff x="0" y="0"/>
          <a:chExt cx="0" cy="0"/>
        </a:xfrm>
      </p:grpSpPr>
      <p:sp>
        <p:nvSpPr>
          <p:cNvPr id="148" name="Google Shape;148;p48"/>
          <p:cNvSpPr/>
          <p:nvPr>
            <p:ph idx="2" type="pic"/>
          </p:nvPr>
        </p:nvSpPr>
        <p:spPr>
          <a:xfrm>
            <a:off x="1" y="-1"/>
            <a:ext cx="9144000"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9" name="Google Shape;149;p4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4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4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48"/>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48"/>
          <p:cNvSpPr txBox="1"/>
          <p:nvPr>
            <p:ph idx="1" type="body"/>
          </p:nvPr>
        </p:nvSpPr>
        <p:spPr>
          <a:xfrm>
            <a:off x="294468" y="1507067"/>
            <a:ext cx="8526803"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200"/>
              <a:buNone/>
              <a:defRPr sz="120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154" name="Google Shape;154;p48"/>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155" name="Google Shape;155;p48"/>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区切り線スライド_2">
  <p:cSld name="区切り線スライド_2">
    <p:spTree>
      <p:nvGrpSpPr>
        <p:cNvPr id="156" name="Shape 156"/>
        <p:cNvGrpSpPr/>
        <p:nvPr/>
      </p:nvGrpSpPr>
      <p:grpSpPr>
        <a:xfrm>
          <a:off x="0" y="0"/>
          <a:ext cx="0" cy="0"/>
          <a:chOff x="0" y="0"/>
          <a:chExt cx="0" cy="0"/>
        </a:xfrm>
      </p:grpSpPr>
      <p:sp>
        <p:nvSpPr>
          <p:cNvPr id="157" name="Google Shape;157;p49"/>
          <p:cNvSpPr/>
          <p:nvPr>
            <p:ph idx="2" type="pic"/>
          </p:nvPr>
        </p:nvSpPr>
        <p:spPr>
          <a:xfrm>
            <a:off x="0" y="1215342"/>
            <a:ext cx="4366657" cy="4427316"/>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8" name="Google Shape;158;p49"/>
          <p:cNvSpPr txBox="1"/>
          <p:nvPr>
            <p:ph idx="1" type="body"/>
          </p:nvPr>
        </p:nvSpPr>
        <p:spPr>
          <a:xfrm>
            <a:off x="4865929" y="5286196"/>
            <a:ext cx="3134531" cy="356462"/>
          </a:xfrm>
          <a:prstGeom prst="rect">
            <a:avLst/>
          </a:prstGeom>
          <a:noFill/>
          <a:ln>
            <a:noFill/>
          </a:ln>
        </p:spPr>
        <p:txBody>
          <a:bodyPr anchorCtr="0" anchor="t" bIns="45700" lIns="0" spcFirstLastPara="1" rIns="0" wrap="square" tIns="45700">
            <a:normAutofit/>
          </a:bodyPr>
          <a:lstStyle>
            <a:lvl1pPr indent="-228600" lvl="0" marL="457200" algn="r">
              <a:lnSpc>
                <a:spcPct val="90000"/>
              </a:lnSpc>
              <a:spcBef>
                <a:spcPts val="750"/>
              </a:spcBef>
              <a:spcAft>
                <a:spcPts val="0"/>
              </a:spcAft>
              <a:buClr>
                <a:schemeClr val="dk1"/>
              </a:buClr>
              <a:buSzPts val="1350"/>
              <a:buNone/>
              <a:defRPr b="1" i="0" sz="1350" cap="none">
                <a:solidFill>
                  <a:schemeClr val="dk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59" name="Google Shape;159;p49"/>
          <p:cNvSpPr txBox="1"/>
          <p:nvPr>
            <p:ph type="ctrTitle"/>
          </p:nvPr>
        </p:nvSpPr>
        <p:spPr>
          <a:xfrm>
            <a:off x="4865929" y="2715790"/>
            <a:ext cx="3134532" cy="2387600"/>
          </a:xfrm>
          <a:prstGeom prst="rect">
            <a:avLst/>
          </a:prstGeom>
          <a:noFill/>
          <a:ln>
            <a:noFill/>
          </a:ln>
        </p:spPr>
        <p:txBody>
          <a:bodyPr anchorCtr="0" anchor="b" bIns="45700" lIns="0" spcFirstLastPara="1" rIns="0" wrap="square" tIns="45700">
            <a:normAutofit/>
          </a:bodyPr>
          <a:lstStyle>
            <a:lvl1pPr lvl="0" algn="r">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60" name="Google Shape;160;p49"/>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区切り線スライド_3">
  <p:cSld name="区切り線スライド_3">
    <p:spTree>
      <p:nvGrpSpPr>
        <p:cNvPr id="161" name="Shape 161"/>
        <p:cNvGrpSpPr/>
        <p:nvPr/>
      </p:nvGrpSpPr>
      <p:grpSpPr>
        <a:xfrm>
          <a:off x="0" y="0"/>
          <a:ext cx="0" cy="0"/>
          <a:chOff x="0" y="0"/>
          <a:chExt cx="0" cy="0"/>
        </a:xfrm>
      </p:grpSpPr>
      <p:sp>
        <p:nvSpPr>
          <p:cNvPr id="162" name="Google Shape;162;p50"/>
          <p:cNvSpPr/>
          <p:nvPr>
            <p:ph idx="2" type="pic"/>
          </p:nvPr>
        </p:nvSpPr>
        <p:spPr>
          <a:xfrm>
            <a:off x="0" y="1928264"/>
            <a:ext cx="4366657" cy="4427316"/>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3" name="Google Shape;163;p50"/>
          <p:cNvSpPr txBox="1"/>
          <p:nvPr>
            <p:ph idx="1" type="body"/>
          </p:nvPr>
        </p:nvSpPr>
        <p:spPr>
          <a:xfrm>
            <a:off x="4865929" y="4498670"/>
            <a:ext cx="3134531" cy="356462"/>
          </a:xfrm>
          <a:prstGeom prst="rect">
            <a:avLst/>
          </a:prstGeom>
          <a:noFill/>
          <a:ln>
            <a:noFill/>
          </a:ln>
        </p:spPr>
        <p:txBody>
          <a:bodyPr anchorCtr="0" anchor="t" bIns="45700" lIns="0" spcFirstLastPara="1" rIns="0" wrap="square" tIns="45700">
            <a:normAutofit/>
          </a:bodyPr>
          <a:lstStyle>
            <a:lvl1pPr indent="-228600" lvl="0" marL="457200" algn="r">
              <a:lnSpc>
                <a:spcPct val="90000"/>
              </a:lnSpc>
              <a:spcBef>
                <a:spcPts val="750"/>
              </a:spcBef>
              <a:spcAft>
                <a:spcPts val="0"/>
              </a:spcAft>
              <a:buClr>
                <a:schemeClr val="dk1"/>
              </a:buClr>
              <a:buSzPts val="1350"/>
              <a:buNone/>
              <a:defRPr b="1" i="0" sz="1350" cap="none">
                <a:solidFill>
                  <a:schemeClr val="dk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64" name="Google Shape;164;p50"/>
          <p:cNvSpPr txBox="1"/>
          <p:nvPr>
            <p:ph type="ctrTitle"/>
          </p:nvPr>
        </p:nvSpPr>
        <p:spPr>
          <a:xfrm>
            <a:off x="4865929" y="1928264"/>
            <a:ext cx="3134532" cy="2387600"/>
          </a:xfrm>
          <a:prstGeom prst="rect">
            <a:avLst/>
          </a:prstGeom>
          <a:noFill/>
          <a:ln>
            <a:noFill/>
          </a:ln>
        </p:spPr>
        <p:txBody>
          <a:bodyPr anchorCtr="0" anchor="b" bIns="45700" lIns="0" spcFirstLastPara="1" rIns="0" wrap="square" tIns="45700">
            <a:normAutofit/>
          </a:bodyPr>
          <a:lstStyle>
            <a:lvl1pPr lvl="0" algn="r">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65" name="Google Shape;165;p50"/>
          <p:cNvCxnSpPr/>
          <p:nvPr/>
        </p:nvCxnSpPr>
        <p:spPr>
          <a:xfrm>
            <a:off x="0" y="1405468"/>
            <a:ext cx="9144000"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_1">
  <p:cSld name="比較_1">
    <p:spTree>
      <p:nvGrpSpPr>
        <p:cNvPr id="20" name="Shape 20"/>
        <p:cNvGrpSpPr/>
        <p:nvPr/>
      </p:nvGrpSpPr>
      <p:grpSpPr>
        <a:xfrm>
          <a:off x="0" y="0"/>
          <a:ext cx="0" cy="0"/>
          <a:chOff x="0" y="0"/>
          <a:chExt cx="0" cy="0"/>
        </a:xfrm>
      </p:grpSpPr>
      <p:sp>
        <p:nvSpPr>
          <p:cNvPr id="21" name="Google Shape;21;p3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33"/>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5" name="Google Shape;25;p33"/>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26" name="Google Shape;26;p33"/>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
        <p:nvSpPr>
          <p:cNvPr id="27" name="Google Shape;27;p33"/>
          <p:cNvSpPr txBox="1"/>
          <p:nvPr>
            <p:ph idx="1" type="body"/>
          </p:nvPr>
        </p:nvSpPr>
        <p:spPr>
          <a:xfrm>
            <a:off x="1220491" y="2330825"/>
            <a:ext cx="3520295"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 name="Google Shape;28;p33"/>
          <p:cNvSpPr txBox="1"/>
          <p:nvPr>
            <p:ph idx="2" type="body"/>
          </p:nvPr>
        </p:nvSpPr>
        <p:spPr>
          <a:xfrm>
            <a:off x="5300973" y="2330825"/>
            <a:ext cx="3520295"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 name="Google Shape;29;p33"/>
          <p:cNvSpPr txBox="1"/>
          <p:nvPr>
            <p:ph idx="3" type="body"/>
          </p:nvPr>
        </p:nvSpPr>
        <p:spPr>
          <a:xfrm>
            <a:off x="1220492" y="1468740"/>
            <a:ext cx="350411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0" name="Google Shape;30;p33"/>
          <p:cNvSpPr txBox="1"/>
          <p:nvPr>
            <p:ph idx="4" type="body"/>
          </p:nvPr>
        </p:nvSpPr>
        <p:spPr>
          <a:xfrm>
            <a:off x="5300972" y="1468740"/>
            <a:ext cx="352137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区切り線スライド_5">
  <p:cSld name="区切り線スライド_5">
    <p:spTree>
      <p:nvGrpSpPr>
        <p:cNvPr id="166" name="Shape 166"/>
        <p:cNvGrpSpPr/>
        <p:nvPr/>
      </p:nvGrpSpPr>
      <p:grpSpPr>
        <a:xfrm>
          <a:off x="0" y="0"/>
          <a:ext cx="0" cy="0"/>
          <a:chOff x="0" y="0"/>
          <a:chExt cx="0" cy="0"/>
        </a:xfrm>
      </p:grpSpPr>
      <p:pic>
        <p:nvPicPr>
          <p:cNvPr descr="タブレットを持つ女性 " id="167" name="Google Shape;167;p51"/>
          <p:cNvPicPr preferRelativeResize="0"/>
          <p:nvPr/>
        </p:nvPicPr>
        <p:blipFill rotWithShape="1">
          <a:blip r:embed="rId2">
            <a:alphaModFix amt="35000"/>
          </a:blip>
          <a:srcRect b="0" l="0" r="0" t="0"/>
          <a:stretch/>
        </p:blipFill>
        <p:spPr>
          <a:xfrm>
            <a:off x="0" y="0"/>
            <a:ext cx="9144001" cy="6858000"/>
          </a:xfrm>
          <a:prstGeom prst="rect">
            <a:avLst/>
          </a:prstGeom>
          <a:solidFill>
            <a:schemeClr val="dk1"/>
          </a:solidFill>
          <a:ln>
            <a:noFill/>
          </a:ln>
        </p:spPr>
      </p:pic>
      <p:sp>
        <p:nvSpPr>
          <p:cNvPr id="168" name="Google Shape;168;p51"/>
          <p:cNvSpPr/>
          <p:nvPr>
            <p:ph idx="2" type="pic"/>
          </p:nvPr>
        </p:nvSpPr>
        <p:spPr>
          <a:xfrm>
            <a:off x="1" y="-1"/>
            <a:ext cx="9144000"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9" name="Google Shape;169;p51"/>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lt1"/>
              </a:buClr>
              <a:buSzPts val="1350"/>
              <a:buNone/>
              <a:defRPr b="1" i="0"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70" name="Google Shape;170;p51"/>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Arial"/>
              <a:buNone/>
              <a:defRPr b="0" i="0" sz="36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71" name="Google Shape;171;p51"/>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2">
  <p:cSld name="キャプション付きコンテンツ_2">
    <p:spTree>
      <p:nvGrpSpPr>
        <p:cNvPr id="172" name="Shape 172"/>
        <p:cNvGrpSpPr/>
        <p:nvPr/>
      </p:nvGrpSpPr>
      <p:grpSpPr>
        <a:xfrm>
          <a:off x="0" y="0"/>
          <a:ext cx="0" cy="0"/>
          <a:chOff x="0" y="0"/>
          <a:chExt cx="0" cy="0"/>
        </a:xfrm>
      </p:grpSpPr>
      <p:sp>
        <p:nvSpPr>
          <p:cNvPr id="173" name="Google Shape;173;p52"/>
          <p:cNvSpPr/>
          <p:nvPr>
            <p:ph idx="2" type="pic"/>
          </p:nvPr>
        </p:nvSpPr>
        <p:spPr>
          <a:xfrm>
            <a:off x="0" y="3482978"/>
            <a:ext cx="8001000"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4" name="Google Shape;174;p52"/>
          <p:cNvSpPr txBox="1"/>
          <p:nvPr>
            <p:ph idx="1" type="body"/>
          </p:nvPr>
        </p:nvSpPr>
        <p:spPr>
          <a:xfrm>
            <a:off x="4226747" y="339645"/>
            <a:ext cx="3761245"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5" name="Google Shape;175;p52"/>
          <p:cNvSpPr txBox="1"/>
          <p:nvPr>
            <p:ph type="ctrTitle"/>
          </p:nvPr>
        </p:nvSpPr>
        <p:spPr>
          <a:xfrm>
            <a:off x="615642" y="339644"/>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76" name="Google Shape;176;p52"/>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3">
  <p:cSld name="キャプション付きコンテンツ_3">
    <p:spTree>
      <p:nvGrpSpPr>
        <p:cNvPr id="177" name="Shape 177"/>
        <p:cNvGrpSpPr/>
        <p:nvPr/>
      </p:nvGrpSpPr>
      <p:grpSpPr>
        <a:xfrm>
          <a:off x="0" y="0"/>
          <a:ext cx="0" cy="0"/>
          <a:chOff x="0" y="0"/>
          <a:chExt cx="0" cy="0"/>
        </a:xfrm>
      </p:grpSpPr>
      <p:sp>
        <p:nvSpPr>
          <p:cNvPr id="178" name="Google Shape;178;p53"/>
          <p:cNvSpPr/>
          <p:nvPr>
            <p:ph idx="2" type="pic"/>
          </p:nvPr>
        </p:nvSpPr>
        <p:spPr>
          <a:xfrm>
            <a:off x="456633" y="3482978"/>
            <a:ext cx="8220883"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179" name="Google Shape;179;p53"/>
          <p:cNvCxnSpPr/>
          <p:nvPr/>
        </p:nvCxnSpPr>
        <p:spPr>
          <a:xfrm>
            <a:off x="0" y="421214"/>
            <a:ext cx="9144000" cy="0"/>
          </a:xfrm>
          <a:prstGeom prst="straightConnector1">
            <a:avLst/>
          </a:prstGeom>
          <a:noFill/>
          <a:ln cap="flat" cmpd="sng" w="12700">
            <a:solidFill>
              <a:srgbClr val="262626"/>
            </a:solidFill>
            <a:prstDash val="solid"/>
            <a:miter lim="800000"/>
            <a:headEnd len="sm" w="sm" type="none"/>
            <a:tailEnd len="sm" w="sm" type="none"/>
          </a:ln>
        </p:spPr>
      </p:cxnSp>
      <p:sp>
        <p:nvSpPr>
          <p:cNvPr id="180" name="Google Shape;180;p53"/>
          <p:cNvSpPr txBox="1"/>
          <p:nvPr>
            <p:ph idx="1" type="body"/>
          </p:nvPr>
        </p:nvSpPr>
        <p:spPr>
          <a:xfrm>
            <a:off x="4175599" y="568513"/>
            <a:ext cx="4501917"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1" name="Google Shape;181;p53"/>
          <p:cNvSpPr txBox="1"/>
          <p:nvPr>
            <p:ph type="ctrTitle"/>
          </p:nvPr>
        </p:nvSpPr>
        <p:spPr>
          <a:xfrm>
            <a:off x="456633" y="568512"/>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4">
  <p:cSld name="キャプション付きコンテンツ_4">
    <p:spTree>
      <p:nvGrpSpPr>
        <p:cNvPr id="182" name="Shape 182"/>
        <p:cNvGrpSpPr/>
        <p:nvPr/>
      </p:nvGrpSpPr>
      <p:grpSpPr>
        <a:xfrm>
          <a:off x="0" y="0"/>
          <a:ext cx="0" cy="0"/>
          <a:chOff x="0" y="0"/>
          <a:chExt cx="0" cy="0"/>
        </a:xfrm>
      </p:grpSpPr>
      <p:sp>
        <p:nvSpPr>
          <p:cNvPr id="183" name="Google Shape;183;p54"/>
          <p:cNvSpPr/>
          <p:nvPr>
            <p:ph idx="2" type="pic"/>
          </p:nvPr>
        </p:nvSpPr>
        <p:spPr>
          <a:xfrm>
            <a:off x="0" y="3482978"/>
            <a:ext cx="9144000"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184" name="Google Shape;184;p54"/>
          <p:cNvCxnSpPr/>
          <p:nvPr/>
        </p:nvCxnSpPr>
        <p:spPr>
          <a:xfrm>
            <a:off x="3721216" y="339644"/>
            <a:ext cx="0" cy="2806512"/>
          </a:xfrm>
          <a:prstGeom prst="straightConnector1">
            <a:avLst/>
          </a:prstGeom>
          <a:noFill/>
          <a:ln cap="flat" cmpd="sng" w="12700">
            <a:solidFill>
              <a:srgbClr val="262626"/>
            </a:solidFill>
            <a:prstDash val="solid"/>
            <a:miter lim="800000"/>
            <a:headEnd len="sm" w="sm" type="none"/>
            <a:tailEnd len="sm" w="sm" type="none"/>
          </a:ln>
        </p:spPr>
      </p:cxnSp>
      <p:sp>
        <p:nvSpPr>
          <p:cNvPr id="185" name="Google Shape;185;p54"/>
          <p:cNvSpPr txBox="1"/>
          <p:nvPr>
            <p:ph idx="1" type="body"/>
          </p:nvPr>
        </p:nvSpPr>
        <p:spPr>
          <a:xfrm>
            <a:off x="4013433" y="339645"/>
            <a:ext cx="4501917"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6" name="Google Shape;186;p54"/>
          <p:cNvSpPr txBox="1"/>
          <p:nvPr>
            <p:ph type="ctrTitle"/>
          </p:nvPr>
        </p:nvSpPr>
        <p:spPr>
          <a:xfrm>
            <a:off x="294467" y="339644"/>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5">
  <p:cSld name="キャプション付きコンテンツ_5">
    <p:spTree>
      <p:nvGrpSpPr>
        <p:cNvPr id="187" name="Shape 187"/>
        <p:cNvGrpSpPr/>
        <p:nvPr/>
      </p:nvGrpSpPr>
      <p:grpSpPr>
        <a:xfrm>
          <a:off x="0" y="0"/>
          <a:ext cx="0" cy="0"/>
          <a:chOff x="0" y="0"/>
          <a:chExt cx="0" cy="0"/>
        </a:xfrm>
      </p:grpSpPr>
      <p:sp>
        <p:nvSpPr>
          <p:cNvPr id="188" name="Google Shape;188;p55"/>
          <p:cNvSpPr/>
          <p:nvPr>
            <p:ph idx="2" type="pic"/>
          </p:nvPr>
        </p:nvSpPr>
        <p:spPr>
          <a:xfrm>
            <a:off x="0" y="3482978"/>
            <a:ext cx="9144000"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9" name="Google Shape;189;p55"/>
          <p:cNvSpPr txBox="1"/>
          <p:nvPr>
            <p:ph idx="1" type="body"/>
          </p:nvPr>
        </p:nvSpPr>
        <p:spPr>
          <a:xfrm>
            <a:off x="4013433" y="568513"/>
            <a:ext cx="4501917"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0" name="Google Shape;190;p55"/>
          <p:cNvSpPr txBox="1"/>
          <p:nvPr>
            <p:ph type="ctrTitle"/>
          </p:nvPr>
        </p:nvSpPr>
        <p:spPr>
          <a:xfrm>
            <a:off x="294467" y="568512"/>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91" name="Google Shape;191;p55"/>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_2">
  <p:cSld name="比較_2">
    <p:spTree>
      <p:nvGrpSpPr>
        <p:cNvPr id="192" name="Shape 192"/>
        <p:cNvGrpSpPr/>
        <p:nvPr/>
      </p:nvGrpSpPr>
      <p:grpSpPr>
        <a:xfrm>
          <a:off x="0" y="0"/>
          <a:ext cx="0" cy="0"/>
          <a:chOff x="0" y="0"/>
          <a:chExt cx="0" cy="0"/>
        </a:xfrm>
      </p:grpSpPr>
      <p:sp>
        <p:nvSpPr>
          <p:cNvPr id="193" name="Google Shape;193;p5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5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5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96" name="Google Shape;196;p56"/>
          <p:cNvSpPr txBox="1"/>
          <p:nvPr>
            <p:ph type="ctrTitle"/>
          </p:nvPr>
        </p:nvSpPr>
        <p:spPr>
          <a:xfrm>
            <a:off x="294468" y="339645"/>
            <a:ext cx="7600777"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97" name="Google Shape;197;p56"/>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sp>
        <p:nvSpPr>
          <p:cNvPr id="198" name="Google Shape;198;p56"/>
          <p:cNvSpPr txBox="1"/>
          <p:nvPr>
            <p:ph idx="1" type="body"/>
          </p:nvPr>
        </p:nvSpPr>
        <p:spPr>
          <a:xfrm>
            <a:off x="294468" y="2330825"/>
            <a:ext cx="3520295"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9" name="Google Shape;199;p56"/>
          <p:cNvSpPr txBox="1"/>
          <p:nvPr>
            <p:ph idx="2" type="body"/>
          </p:nvPr>
        </p:nvSpPr>
        <p:spPr>
          <a:xfrm>
            <a:off x="4374949" y="2330825"/>
            <a:ext cx="3520295"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0" name="Google Shape;200;p56"/>
          <p:cNvSpPr txBox="1"/>
          <p:nvPr>
            <p:ph idx="3" type="body"/>
          </p:nvPr>
        </p:nvSpPr>
        <p:spPr>
          <a:xfrm>
            <a:off x="294468" y="1468740"/>
            <a:ext cx="350411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01" name="Google Shape;201;p56"/>
          <p:cNvSpPr txBox="1"/>
          <p:nvPr>
            <p:ph idx="4" type="body"/>
          </p:nvPr>
        </p:nvSpPr>
        <p:spPr>
          <a:xfrm>
            <a:off x="4374949" y="1468740"/>
            <a:ext cx="352137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202" name="Google Shape;202;p56"/>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_3">
  <p:cSld name="比較_3">
    <p:spTree>
      <p:nvGrpSpPr>
        <p:cNvPr id="203" name="Shape 203"/>
        <p:cNvGrpSpPr/>
        <p:nvPr/>
      </p:nvGrpSpPr>
      <p:grpSpPr>
        <a:xfrm>
          <a:off x="0" y="0"/>
          <a:ext cx="0" cy="0"/>
          <a:chOff x="0" y="0"/>
          <a:chExt cx="0" cy="0"/>
        </a:xfrm>
      </p:grpSpPr>
      <p:sp>
        <p:nvSpPr>
          <p:cNvPr id="204" name="Google Shape;204;p5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5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5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7" name="Google Shape;207;p57"/>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8" name="Google Shape;208;p57"/>
          <p:cNvSpPr txBox="1"/>
          <p:nvPr>
            <p:ph idx="1" type="body"/>
          </p:nvPr>
        </p:nvSpPr>
        <p:spPr>
          <a:xfrm>
            <a:off x="294467" y="2330825"/>
            <a:ext cx="3886200"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9" name="Google Shape;209;p57"/>
          <p:cNvSpPr txBox="1"/>
          <p:nvPr>
            <p:ph idx="2" type="body"/>
          </p:nvPr>
        </p:nvSpPr>
        <p:spPr>
          <a:xfrm>
            <a:off x="4629150" y="2330825"/>
            <a:ext cx="3886200"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0" name="Google Shape;210;p57"/>
          <p:cNvSpPr txBox="1"/>
          <p:nvPr>
            <p:ph idx="3" type="body"/>
          </p:nvPr>
        </p:nvSpPr>
        <p:spPr>
          <a:xfrm>
            <a:off x="294468" y="1468740"/>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11" name="Google Shape;211;p57"/>
          <p:cNvSpPr txBox="1"/>
          <p:nvPr>
            <p:ph idx="4" type="body"/>
          </p:nvPr>
        </p:nvSpPr>
        <p:spPr>
          <a:xfrm>
            <a:off x="4629150" y="1468740"/>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212" name="Google Shape;212;p57"/>
          <p:cNvCxnSpPr/>
          <p:nvPr/>
        </p:nvCxnSpPr>
        <p:spPr>
          <a:xfrm>
            <a:off x="294467" y="1405468"/>
            <a:ext cx="8526801"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_5">
  <p:cSld name="比較_5">
    <p:spTree>
      <p:nvGrpSpPr>
        <p:cNvPr id="213" name="Shape 213"/>
        <p:cNvGrpSpPr/>
        <p:nvPr/>
      </p:nvGrpSpPr>
      <p:grpSpPr>
        <a:xfrm>
          <a:off x="0" y="0"/>
          <a:ext cx="0" cy="0"/>
          <a:chOff x="0" y="0"/>
          <a:chExt cx="0" cy="0"/>
        </a:xfrm>
      </p:grpSpPr>
      <p:sp>
        <p:nvSpPr>
          <p:cNvPr id="214" name="Google Shape;214;p58"/>
          <p:cNvSpPr/>
          <p:nvPr>
            <p:ph idx="2" type="pic"/>
          </p:nvPr>
        </p:nvSpPr>
        <p:spPr>
          <a:xfrm>
            <a:off x="1" y="-1"/>
            <a:ext cx="9144000"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215" name="Google Shape;215;p58"/>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
        <p:nvSpPr>
          <p:cNvPr id="216" name="Google Shape;216;p5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5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5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9" name="Google Shape;219;p58"/>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58"/>
          <p:cNvSpPr txBox="1"/>
          <p:nvPr>
            <p:ph idx="1" type="body"/>
          </p:nvPr>
        </p:nvSpPr>
        <p:spPr>
          <a:xfrm>
            <a:off x="294467" y="2330825"/>
            <a:ext cx="3886200"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lt1"/>
              </a:buClr>
              <a:buSzPts val="1200"/>
              <a:buChar char="•"/>
              <a:defRPr sz="1200">
                <a:solidFill>
                  <a:schemeClr val="lt1"/>
                </a:solidFill>
                <a:latin typeface="Arial"/>
                <a:ea typeface="Arial"/>
                <a:cs typeface="Arial"/>
                <a:sym typeface="Arial"/>
              </a:defRPr>
            </a:lvl1pPr>
            <a:lvl2pPr indent="-304800" lvl="1" marL="9144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2pPr>
            <a:lvl3pPr indent="-304800" lvl="2" marL="13716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3pPr>
            <a:lvl4pPr indent="-304800" lvl="3" marL="18288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4pPr>
            <a:lvl5pPr indent="-304800" lvl="4" marL="22860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1" name="Google Shape;221;p58"/>
          <p:cNvSpPr txBox="1"/>
          <p:nvPr>
            <p:ph idx="3" type="body"/>
          </p:nvPr>
        </p:nvSpPr>
        <p:spPr>
          <a:xfrm>
            <a:off x="4629150" y="2330825"/>
            <a:ext cx="3886200"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lt1"/>
              </a:buClr>
              <a:buSzPts val="1200"/>
              <a:buChar char="•"/>
              <a:defRPr sz="1200">
                <a:solidFill>
                  <a:schemeClr val="lt1"/>
                </a:solidFill>
                <a:latin typeface="Arial"/>
                <a:ea typeface="Arial"/>
                <a:cs typeface="Arial"/>
                <a:sym typeface="Arial"/>
              </a:defRPr>
            </a:lvl1pPr>
            <a:lvl2pPr indent="-304800" lvl="1" marL="9144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2pPr>
            <a:lvl3pPr indent="-304800" lvl="2" marL="13716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3pPr>
            <a:lvl4pPr indent="-304800" lvl="3" marL="18288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4pPr>
            <a:lvl5pPr indent="-304800" lvl="4" marL="22860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2" name="Google Shape;222;p58"/>
          <p:cNvSpPr txBox="1"/>
          <p:nvPr>
            <p:ph idx="4" type="body"/>
          </p:nvPr>
        </p:nvSpPr>
        <p:spPr>
          <a:xfrm>
            <a:off x="294468" y="1468740"/>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2100"/>
              <a:buNone/>
              <a:defRPr b="1" sz="2100">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23" name="Google Shape;223;p58"/>
          <p:cNvSpPr txBox="1"/>
          <p:nvPr>
            <p:ph idx="5" type="body"/>
          </p:nvPr>
        </p:nvSpPr>
        <p:spPr>
          <a:xfrm>
            <a:off x="4629150" y="1468740"/>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2100"/>
              <a:buNone/>
              <a:defRPr b="1" sz="2100">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224" name="Google Shape;224;p58"/>
          <p:cNvCxnSpPr/>
          <p:nvPr/>
        </p:nvCxnSpPr>
        <p:spPr>
          <a:xfrm>
            <a:off x="294467" y="1405468"/>
            <a:ext cx="8526801"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_2">
  <p:cSld name="画像_2">
    <p:spTree>
      <p:nvGrpSpPr>
        <p:cNvPr id="225" name="Shape 225"/>
        <p:cNvGrpSpPr/>
        <p:nvPr/>
      </p:nvGrpSpPr>
      <p:grpSpPr>
        <a:xfrm>
          <a:off x="0" y="0"/>
          <a:ext cx="0" cy="0"/>
          <a:chOff x="0" y="0"/>
          <a:chExt cx="0" cy="0"/>
        </a:xfrm>
      </p:grpSpPr>
      <p:sp>
        <p:nvSpPr>
          <p:cNvPr id="226" name="Google Shape;226;p59"/>
          <p:cNvSpPr/>
          <p:nvPr>
            <p:ph idx="2" type="pic"/>
          </p:nvPr>
        </p:nvSpPr>
        <p:spPr>
          <a:xfrm>
            <a:off x="294467" y="588936"/>
            <a:ext cx="8574438" cy="5976637"/>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227" name="Google Shape;227;p59"/>
          <p:cNvCxnSpPr/>
          <p:nvPr/>
        </p:nvCxnSpPr>
        <p:spPr>
          <a:xfrm>
            <a:off x="0" y="292426"/>
            <a:ext cx="9144000" cy="0"/>
          </a:xfrm>
          <a:prstGeom prst="straightConnector1">
            <a:avLst/>
          </a:prstGeom>
          <a:noFill/>
          <a:ln cap="flat" cmpd="sng" w="12700">
            <a:solidFill>
              <a:schemeClr val="dk1"/>
            </a:solidFill>
            <a:prstDash val="solid"/>
            <a:miter lim="800000"/>
            <a:headEnd len="sm" w="sm" type="none"/>
            <a:tailEnd len="sm" w="sm" type="none"/>
          </a:ln>
        </p:spPr>
      </p:cxnSp>
      <p:sp>
        <p:nvSpPr>
          <p:cNvPr id="228" name="Google Shape;228;p5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_3">
  <p:cSld name="画像_3">
    <p:spTree>
      <p:nvGrpSpPr>
        <p:cNvPr id="229" name="Shape 229"/>
        <p:cNvGrpSpPr/>
        <p:nvPr/>
      </p:nvGrpSpPr>
      <p:grpSpPr>
        <a:xfrm>
          <a:off x="0" y="0"/>
          <a:ext cx="0" cy="0"/>
          <a:chOff x="0" y="0"/>
          <a:chExt cx="0" cy="0"/>
        </a:xfrm>
      </p:grpSpPr>
      <p:sp>
        <p:nvSpPr>
          <p:cNvPr id="230" name="Google Shape;230;p60"/>
          <p:cNvSpPr/>
          <p:nvPr>
            <p:ph idx="2" type="pic"/>
          </p:nvPr>
        </p:nvSpPr>
        <p:spPr>
          <a:xfrm>
            <a:off x="294468" y="292426"/>
            <a:ext cx="7664593" cy="6273148"/>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231" name="Google Shape;231;p60"/>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
        <p:nvSpPr>
          <p:cNvPr id="232" name="Google Shape;232;p6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1">
  <p:cSld name="タイトルとコンテンツ_1">
    <p:spTree>
      <p:nvGrpSpPr>
        <p:cNvPr id="31" name="Shape 31"/>
        <p:cNvGrpSpPr/>
        <p:nvPr/>
      </p:nvGrpSpPr>
      <p:grpSpPr>
        <a:xfrm>
          <a:off x="0" y="0"/>
          <a:ext cx="0" cy="0"/>
          <a:chOff x="0" y="0"/>
          <a:chExt cx="0" cy="0"/>
        </a:xfrm>
      </p:grpSpPr>
      <p:sp>
        <p:nvSpPr>
          <p:cNvPr id="32" name="Google Shape;32;p3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34"/>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34"/>
          <p:cNvSpPr txBox="1"/>
          <p:nvPr>
            <p:ph idx="1" type="body"/>
          </p:nvPr>
        </p:nvSpPr>
        <p:spPr>
          <a:xfrm>
            <a:off x="1220492" y="1507067"/>
            <a:ext cx="7600778"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37" name="Google Shape;37;p34"/>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38" name="Google Shape;38;p34"/>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_5">
  <p:cSld name="画像_5">
    <p:spTree>
      <p:nvGrpSpPr>
        <p:cNvPr id="233" name="Shape 233"/>
        <p:cNvGrpSpPr/>
        <p:nvPr/>
      </p:nvGrpSpPr>
      <p:grpSpPr>
        <a:xfrm>
          <a:off x="0" y="0"/>
          <a:ext cx="0" cy="0"/>
          <a:chOff x="0" y="0"/>
          <a:chExt cx="0" cy="0"/>
        </a:xfrm>
      </p:grpSpPr>
      <p:sp>
        <p:nvSpPr>
          <p:cNvPr id="234" name="Google Shape;234;p61"/>
          <p:cNvSpPr/>
          <p:nvPr>
            <p:ph idx="2" type="pic"/>
          </p:nvPr>
        </p:nvSpPr>
        <p:spPr>
          <a:xfrm>
            <a:off x="1" y="0"/>
            <a:ext cx="9143999"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235" name="Google Shape;235;p61"/>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
        <p:nvSpPr>
          <p:cNvPr id="236" name="Google Shape;236;p6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コンテンツ_1">
  <p:cSld name="画像とコンテンツ_1">
    <p:spTree>
      <p:nvGrpSpPr>
        <p:cNvPr id="237" name="Shape 237"/>
        <p:cNvGrpSpPr/>
        <p:nvPr/>
      </p:nvGrpSpPr>
      <p:grpSpPr>
        <a:xfrm>
          <a:off x="0" y="0"/>
          <a:ext cx="0" cy="0"/>
          <a:chOff x="0" y="0"/>
          <a:chExt cx="0" cy="0"/>
        </a:xfrm>
      </p:grpSpPr>
      <p:sp>
        <p:nvSpPr>
          <p:cNvPr id="238" name="Google Shape;238;p6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 name="Google Shape;239;p6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6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1" name="Google Shape;241;p62"/>
          <p:cNvSpPr/>
          <p:nvPr>
            <p:ph idx="2" type="pic"/>
          </p:nvPr>
        </p:nvSpPr>
        <p:spPr>
          <a:xfrm>
            <a:off x="5245020" y="1"/>
            <a:ext cx="3898981" cy="6858002"/>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2" name="Google Shape;242;p62"/>
          <p:cNvSpPr txBox="1"/>
          <p:nvPr>
            <p:ph type="ctrTitle"/>
          </p:nvPr>
        </p:nvSpPr>
        <p:spPr>
          <a:xfrm>
            <a:off x="1236496" y="339645"/>
            <a:ext cx="366793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3" name="Google Shape;243;p62"/>
          <p:cNvSpPr txBox="1"/>
          <p:nvPr>
            <p:ph idx="1" type="body"/>
          </p:nvPr>
        </p:nvSpPr>
        <p:spPr>
          <a:xfrm>
            <a:off x="1234186" y="1507067"/>
            <a:ext cx="3667934"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44" name="Google Shape;244;p62"/>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245" name="Google Shape;245;p62"/>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コンテンツ_2">
  <p:cSld name="画像とコンテンツ_2">
    <p:spTree>
      <p:nvGrpSpPr>
        <p:cNvPr id="246" name="Shape 246"/>
        <p:cNvGrpSpPr/>
        <p:nvPr/>
      </p:nvGrpSpPr>
      <p:grpSpPr>
        <a:xfrm>
          <a:off x="0" y="0"/>
          <a:ext cx="0" cy="0"/>
          <a:chOff x="0" y="0"/>
          <a:chExt cx="0" cy="0"/>
        </a:xfrm>
      </p:grpSpPr>
      <p:sp>
        <p:nvSpPr>
          <p:cNvPr id="247" name="Google Shape;247;p6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6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 name="Google Shape;249;p6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0" name="Google Shape;250;p63"/>
          <p:cNvSpPr/>
          <p:nvPr>
            <p:ph idx="2" type="pic"/>
          </p:nvPr>
        </p:nvSpPr>
        <p:spPr>
          <a:xfrm>
            <a:off x="0" y="1"/>
            <a:ext cx="3898981" cy="6858002"/>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51" name="Google Shape;251;p63"/>
          <p:cNvSpPr txBox="1"/>
          <p:nvPr>
            <p:ph type="ctrTitle"/>
          </p:nvPr>
        </p:nvSpPr>
        <p:spPr>
          <a:xfrm>
            <a:off x="4283908" y="339645"/>
            <a:ext cx="366793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63"/>
          <p:cNvSpPr txBox="1"/>
          <p:nvPr>
            <p:ph idx="1" type="body"/>
          </p:nvPr>
        </p:nvSpPr>
        <p:spPr>
          <a:xfrm>
            <a:off x="4281598" y="1507067"/>
            <a:ext cx="3667934"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53" name="Google Shape;253;p63"/>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254" name="Google Shape;254;p63"/>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コンテンツ_5">
  <p:cSld name="画像とコンテンツ_5">
    <p:spTree>
      <p:nvGrpSpPr>
        <p:cNvPr id="255" name="Shape 255"/>
        <p:cNvGrpSpPr/>
        <p:nvPr/>
      </p:nvGrpSpPr>
      <p:grpSpPr>
        <a:xfrm>
          <a:off x="0" y="0"/>
          <a:ext cx="0" cy="0"/>
          <a:chOff x="0" y="0"/>
          <a:chExt cx="0" cy="0"/>
        </a:xfrm>
      </p:grpSpPr>
      <p:sp>
        <p:nvSpPr>
          <p:cNvPr id="256" name="Google Shape;256;p64"/>
          <p:cNvSpPr/>
          <p:nvPr>
            <p:ph idx="2" type="pic"/>
          </p:nvPr>
        </p:nvSpPr>
        <p:spPr>
          <a:xfrm>
            <a:off x="1" y="1"/>
            <a:ext cx="9144000" cy="6858002"/>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57" name="Google Shape;257;p6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6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6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60" name="Google Shape;260;p64"/>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261" name="Google Shape;261;p64"/>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
        <p:nvSpPr>
          <p:cNvPr id="262" name="Google Shape;262;p64"/>
          <p:cNvSpPr txBox="1"/>
          <p:nvPr>
            <p:ph type="ctrTitle"/>
          </p:nvPr>
        </p:nvSpPr>
        <p:spPr>
          <a:xfrm>
            <a:off x="294468" y="339645"/>
            <a:ext cx="366793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3" name="Google Shape;263;p64"/>
          <p:cNvSpPr txBox="1"/>
          <p:nvPr>
            <p:ph idx="1" type="body"/>
          </p:nvPr>
        </p:nvSpPr>
        <p:spPr>
          <a:xfrm>
            <a:off x="294468" y="1507067"/>
            <a:ext cx="3667934"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200"/>
              <a:buNone/>
              <a:defRPr sz="120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2">
  <p:cSld name="画像とキャプション_2">
    <p:spTree>
      <p:nvGrpSpPr>
        <p:cNvPr id="264" name="Shape 264"/>
        <p:cNvGrpSpPr/>
        <p:nvPr/>
      </p:nvGrpSpPr>
      <p:grpSpPr>
        <a:xfrm>
          <a:off x="0" y="0"/>
          <a:ext cx="0" cy="0"/>
          <a:chOff x="0" y="0"/>
          <a:chExt cx="0" cy="0"/>
        </a:xfrm>
      </p:grpSpPr>
      <p:sp>
        <p:nvSpPr>
          <p:cNvPr id="265" name="Google Shape;265;p65"/>
          <p:cNvSpPr/>
          <p:nvPr>
            <p:ph idx="2" type="pic"/>
          </p:nvPr>
        </p:nvSpPr>
        <p:spPr>
          <a:xfrm>
            <a:off x="259545" y="292426"/>
            <a:ext cx="4723136" cy="6273148"/>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6" name="Google Shape;266;p65"/>
          <p:cNvSpPr txBox="1"/>
          <p:nvPr>
            <p:ph type="ctrTitle"/>
          </p:nvPr>
        </p:nvSpPr>
        <p:spPr>
          <a:xfrm>
            <a:off x="5485016" y="4418890"/>
            <a:ext cx="2466825"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000"/>
              <a:buFont typeface="Arial"/>
              <a:buNone/>
              <a:defRPr b="0" i="0" sz="30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7" name="Google Shape;267;p65"/>
          <p:cNvSpPr txBox="1"/>
          <p:nvPr>
            <p:ph idx="1" type="body"/>
          </p:nvPr>
        </p:nvSpPr>
        <p:spPr>
          <a:xfrm>
            <a:off x="5485016" y="5080792"/>
            <a:ext cx="2466825"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050"/>
              <a:buNone/>
              <a:defRPr sz="1050">
                <a:latin typeface="Arial"/>
                <a:ea typeface="Arial"/>
                <a:cs typeface="Arial"/>
                <a:sym typeface="Arial"/>
              </a:defRPr>
            </a:lvl1pPr>
            <a:lvl2pPr indent="-228600" lvl="1" marL="914400" algn="l">
              <a:lnSpc>
                <a:spcPct val="100000"/>
              </a:lnSpc>
              <a:spcBef>
                <a:spcPts val="375"/>
              </a:spcBef>
              <a:spcAft>
                <a:spcPts val="0"/>
              </a:spcAft>
              <a:buClr>
                <a:schemeClr val="dk1"/>
              </a:buClr>
              <a:buSzPts val="1050"/>
              <a:buNone/>
              <a:defRPr sz="1050">
                <a:latin typeface="Arial"/>
                <a:ea typeface="Arial"/>
                <a:cs typeface="Arial"/>
                <a:sym typeface="Arial"/>
              </a:defRPr>
            </a:lvl2pPr>
            <a:lvl3pPr indent="-228600" lvl="2" marL="1371600" algn="l">
              <a:lnSpc>
                <a:spcPct val="100000"/>
              </a:lnSpc>
              <a:spcBef>
                <a:spcPts val="375"/>
              </a:spcBef>
              <a:spcAft>
                <a:spcPts val="0"/>
              </a:spcAft>
              <a:buClr>
                <a:schemeClr val="dk1"/>
              </a:buClr>
              <a:buSzPts val="1050"/>
              <a:buNone/>
              <a:defRPr sz="1050">
                <a:latin typeface="Arial"/>
                <a:ea typeface="Arial"/>
                <a:cs typeface="Arial"/>
                <a:sym typeface="Arial"/>
              </a:defRPr>
            </a:lvl3pPr>
            <a:lvl4pPr indent="-228600" lvl="3" marL="1828800" algn="l">
              <a:lnSpc>
                <a:spcPct val="100000"/>
              </a:lnSpc>
              <a:spcBef>
                <a:spcPts val="375"/>
              </a:spcBef>
              <a:spcAft>
                <a:spcPts val="0"/>
              </a:spcAft>
              <a:buClr>
                <a:schemeClr val="dk1"/>
              </a:buClr>
              <a:buSzPts val="1050"/>
              <a:buNone/>
              <a:defRPr sz="1050">
                <a:latin typeface="Arial"/>
                <a:ea typeface="Arial"/>
                <a:cs typeface="Arial"/>
                <a:sym typeface="Arial"/>
              </a:defRPr>
            </a:lvl4pPr>
            <a:lvl5pPr indent="-228600" lvl="4" marL="2286000" algn="l">
              <a:lnSpc>
                <a:spcPct val="100000"/>
              </a:lnSpc>
              <a:spcBef>
                <a:spcPts val="375"/>
              </a:spcBef>
              <a:spcAft>
                <a:spcPts val="0"/>
              </a:spcAft>
              <a:buClr>
                <a:schemeClr val="dk1"/>
              </a:buClr>
              <a:buSzPts val="1050"/>
              <a:buNone/>
              <a:defRPr sz="105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68" name="Google Shape;268;p65"/>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3">
  <p:cSld name="画像とキャプション_3">
    <p:spTree>
      <p:nvGrpSpPr>
        <p:cNvPr id="269" name="Shape 269"/>
        <p:cNvGrpSpPr/>
        <p:nvPr/>
      </p:nvGrpSpPr>
      <p:grpSpPr>
        <a:xfrm>
          <a:off x="0" y="0"/>
          <a:ext cx="0" cy="0"/>
          <a:chOff x="0" y="0"/>
          <a:chExt cx="0" cy="0"/>
        </a:xfrm>
      </p:grpSpPr>
      <p:sp>
        <p:nvSpPr>
          <p:cNvPr id="270" name="Google Shape;270;p66"/>
          <p:cNvSpPr/>
          <p:nvPr>
            <p:ph idx="2" type="pic"/>
          </p:nvPr>
        </p:nvSpPr>
        <p:spPr>
          <a:xfrm>
            <a:off x="4084457" y="292426"/>
            <a:ext cx="4723136" cy="6273148"/>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1" name="Google Shape;271;p66"/>
          <p:cNvSpPr txBox="1"/>
          <p:nvPr>
            <p:ph type="ctrTitle"/>
          </p:nvPr>
        </p:nvSpPr>
        <p:spPr>
          <a:xfrm>
            <a:off x="294467" y="4418890"/>
            <a:ext cx="3457262"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000"/>
              <a:buFont typeface="Arial"/>
              <a:buNone/>
              <a:defRPr b="0" i="0" sz="30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2" name="Google Shape;272;p66"/>
          <p:cNvSpPr txBox="1"/>
          <p:nvPr>
            <p:ph idx="1" type="body"/>
          </p:nvPr>
        </p:nvSpPr>
        <p:spPr>
          <a:xfrm>
            <a:off x="294467" y="5080792"/>
            <a:ext cx="3457262"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050"/>
              <a:buNone/>
              <a:defRPr sz="1050">
                <a:latin typeface="Arial"/>
                <a:ea typeface="Arial"/>
                <a:cs typeface="Arial"/>
                <a:sym typeface="Arial"/>
              </a:defRPr>
            </a:lvl1pPr>
            <a:lvl2pPr indent="-228600" lvl="1" marL="914400" algn="l">
              <a:lnSpc>
                <a:spcPct val="100000"/>
              </a:lnSpc>
              <a:spcBef>
                <a:spcPts val="375"/>
              </a:spcBef>
              <a:spcAft>
                <a:spcPts val="0"/>
              </a:spcAft>
              <a:buClr>
                <a:schemeClr val="dk1"/>
              </a:buClr>
              <a:buSzPts val="1050"/>
              <a:buNone/>
              <a:defRPr sz="1050">
                <a:latin typeface="Arial"/>
                <a:ea typeface="Arial"/>
                <a:cs typeface="Arial"/>
                <a:sym typeface="Arial"/>
              </a:defRPr>
            </a:lvl2pPr>
            <a:lvl3pPr indent="-228600" lvl="2" marL="1371600" algn="l">
              <a:lnSpc>
                <a:spcPct val="100000"/>
              </a:lnSpc>
              <a:spcBef>
                <a:spcPts val="375"/>
              </a:spcBef>
              <a:spcAft>
                <a:spcPts val="0"/>
              </a:spcAft>
              <a:buClr>
                <a:schemeClr val="dk1"/>
              </a:buClr>
              <a:buSzPts val="1050"/>
              <a:buNone/>
              <a:defRPr sz="1050">
                <a:latin typeface="Arial"/>
                <a:ea typeface="Arial"/>
                <a:cs typeface="Arial"/>
                <a:sym typeface="Arial"/>
              </a:defRPr>
            </a:lvl3pPr>
            <a:lvl4pPr indent="-228600" lvl="3" marL="1828800" algn="l">
              <a:lnSpc>
                <a:spcPct val="100000"/>
              </a:lnSpc>
              <a:spcBef>
                <a:spcPts val="375"/>
              </a:spcBef>
              <a:spcAft>
                <a:spcPts val="0"/>
              </a:spcAft>
              <a:buClr>
                <a:schemeClr val="dk1"/>
              </a:buClr>
              <a:buSzPts val="1050"/>
              <a:buNone/>
              <a:defRPr sz="1050">
                <a:latin typeface="Arial"/>
                <a:ea typeface="Arial"/>
                <a:cs typeface="Arial"/>
                <a:sym typeface="Arial"/>
              </a:defRPr>
            </a:lvl4pPr>
            <a:lvl5pPr indent="-228600" lvl="4" marL="2286000" algn="l">
              <a:lnSpc>
                <a:spcPct val="100000"/>
              </a:lnSpc>
              <a:spcBef>
                <a:spcPts val="375"/>
              </a:spcBef>
              <a:spcAft>
                <a:spcPts val="0"/>
              </a:spcAft>
              <a:buClr>
                <a:schemeClr val="dk1"/>
              </a:buClr>
              <a:buSzPts val="1050"/>
              <a:buNone/>
              <a:defRPr sz="105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73" name="Google Shape;273;p66"/>
          <p:cNvCxnSpPr/>
          <p:nvPr/>
        </p:nvCxnSpPr>
        <p:spPr>
          <a:xfrm>
            <a:off x="294468" y="5080791"/>
            <a:ext cx="3457262"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4">
  <p:cSld name="画像とキャプション_4">
    <p:spTree>
      <p:nvGrpSpPr>
        <p:cNvPr id="274" name="Shape 274"/>
        <p:cNvGrpSpPr/>
        <p:nvPr/>
      </p:nvGrpSpPr>
      <p:grpSpPr>
        <a:xfrm>
          <a:off x="0" y="0"/>
          <a:ext cx="0" cy="0"/>
          <a:chOff x="0" y="0"/>
          <a:chExt cx="0" cy="0"/>
        </a:xfrm>
      </p:grpSpPr>
      <p:sp>
        <p:nvSpPr>
          <p:cNvPr id="275" name="Google Shape;275;p67"/>
          <p:cNvSpPr/>
          <p:nvPr>
            <p:ph idx="2" type="pic"/>
          </p:nvPr>
        </p:nvSpPr>
        <p:spPr>
          <a:xfrm>
            <a:off x="0" y="0"/>
            <a:ext cx="9144000"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6" name="Google Shape;276;p67"/>
          <p:cNvSpPr txBox="1"/>
          <p:nvPr>
            <p:ph type="ctrTitle"/>
          </p:nvPr>
        </p:nvSpPr>
        <p:spPr>
          <a:xfrm>
            <a:off x="1234186" y="4418890"/>
            <a:ext cx="2466825"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000"/>
              <a:buFont typeface="Arial"/>
              <a:buNone/>
              <a:defRPr b="0" i="0" sz="30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7" name="Google Shape;277;p67"/>
          <p:cNvSpPr txBox="1"/>
          <p:nvPr>
            <p:ph idx="1" type="body"/>
          </p:nvPr>
        </p:nvSpPr>
        <p:spPr>
          <a:xfrm>
            <a:off x="1234187" y="5080792"/>
            <a:ext cx="2466825"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78" name="Google Shape;278;p67"/>
          <p:cNvCxnSpPr/>
          <p:nvPr/>
        </p:nvCxnSpPr>
        <p:spPr>
          <a:xfrm>
            <a:off x="850739"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5">
  <p:cSld name="画像とキャプション_5">
    <p:spTree>
      <p:nvGrpSpPr>
        <p:cNvPr id="279" name="Shape 279"/>
        <p:cNvGrpSpPr/>
        <p:nvPr/>
      </p:nvGrpSpPr>
      <p:grpSpPr>
        <a:xfrm>
          <a:off x="0" y="0"/>
          <a:ext cx="0" cy="0"/>
          <a:chOff x="0" y="0"/>
          <a:chExt cx="0" cy="0"/>
        </a:xfrm>
      </p:grpSpPr>
      <p:sp>
        <p:nvSpPr>
          <p:cNvPr id="280" name="Google Shape;280;p68"/>
          <p:cNvSpPr/>
          <p:nvPr>
            <p:ph idx="2" type="pic"/>
          </p:nvPr>
        </p:nvSpPr>
        <p:spPr>
          <a:xfrm>
            <a:off x="0" y="0"/>
            <a:ext cx="9144000"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1" name="Google Shape;281;p68"/>
          <p:cNvSpPr txBox="1"/>
          <p:nvPr>
            <p:ph type="ctrTitle"/>
          </p:nvPr>
        </p:nvSpPr>
        <p:spPr>
          <a:xfrm>
            <a:off x="294467" y="3429001"/>
            <a:ext cx="3457262"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000"/>
              <a:buFont typeface="Arial"/>
              <a:buNone/>
              <a:defRPr b="0" i="0" sz="30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2" name="Google Shape;282;p68"/>
          <p:cNvSpPr txBox="1"/>
          <p:nvPr>
            <p:ph idx="1" type="body"/>
          </p:nvPr>
        </p:nvSpPr>
        <p:spPr>
          <a:xfrm>
            <a:off x="294467" y="4090903"/>
            <a:ext cx="3457262"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83" name="Google Shape;283;p68"/>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2">
  <p:cSld name="概要_2">
    <p:spTree>
      <p:nvGrpSpPr>
        <p:cNvPr id="284" name="Shape 284"/>
        <p:cNvGrpSpPr/>
        <p:nvPr/>
      </p:nvGrpSpPr>
      <p:grpSpPr>
        <a:xfrm>
          <a:off x="0" y="0"/>
          <a:ext cx="0" cy="0"/>
          <a:chOff x="0" y="0"/>
          <a:chExt cx="0" cy="0"/>
        </a:xfrm>
      </p:grpSpPr>
      <p:sp>
        <p:nvSpPr>
          <p:cNvPr id="285" name="Google Shape;285;p6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 name="Google Shape;286;p6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7" name="Google Shape;287;p6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8" name="Google Shape;288;p69"/>
          <p:cNvSpPr txBox="1"/>
          <p:nvPr>
            <p:ph type="ctrTitle"/>
          </p:nvPr>
        </p:nvSpPr>
        <p:spPr>
          <a:xfrm>
            <a:off x="294467" y="339645"/>
            <a:ext cx="766459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89" name="Google Shape;289;p69"/>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sp>
        <p:nvSpPr>
          <p:cNvPr id="290" name="Google Shape;290;p69"/>
          <p:cNvSpPr/>
          <p:nvPr/>
        </p:nvSpPr>
        <p:spPr>
          <a:xfrm>
            <a:off x="294467" y="229400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91" name="Google Shape;291;p69"/>
          <p:cNvSpPr/>
          <p:nvPr>
            <p:ph idx="2" type="pic"/>
          </p:nvPr>
        </p:nvSpPr>
        <p:spPr>
          <a:xfrm>
            <a:off x="348511"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2" name="Google Shape;292;p69"/>
          <p:cNvSpPr/>
          <p:nvPr/>
        </p:nvSpPr>
        <p:spPr>
          <a:xfrm>
            <a:off x="294467" y="3519693"/>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93" name="Google Shape;293;p69"/>
          <p:cNvSpPr/>
          <p:nvPr>
            <p:ph idx="3" type="pic"/>
          </p:nvPr>
        </p:nvSpPr>
        <p:spPr>
          <a:xfrm>
            <a:off x="348511"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4" name="Google Shape;294;p69"/>
          <p:cNvSpPr/>
          <p:nvPr/>
        </p:nvSpPr>
        <p:spPr>
          <a:xfrm>
            <a:off x="294467" y="4784289"/>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95" name="Google Shape;295;p69"/>
          <p:cNvSpPr/>
          <p:nvPr>
            <p:ph idx="4" type="pic"/>
          </p:nvPr>
        </p:nvSpPr>
        <p:spPr>
          <a:xfrm>
            <a:off x="348511"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6" name="Google Shape;296;p69"/>
          <p:cNvSpPr/>
          <p:nvPr/>
        </p:nvSpPr>
        <p:spPr>
          <a:xfrm>
            <a:off x="4204163" y="229400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97" name="Google Shape;297;p69"/>
          <p:cNvSpPr/>
          <p:nvPr>
            <p:ph idx="5" type="pic"/>
          </p:nvPr>
        </p:nvSpPr>
        <p:spPr>
          <a:xfrm>
            <a:off x="4262289"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8" name="Google Shape;298;p69"/>
          <p:cNvSpPr/>
          <p:nvPr/>
        </p:nvSpPr>
        <p:spPr>
          <a:xfrm>
            <a:off x="4208244" y="3519693"/>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99" name="Google Shape;299;p69"/>
          <p:cNvSpPr/>
          <p:nvPr>
            <p:ph idx="6" type="pic"/>
          </p:nvPr>
        </p:nvSpPr>
        <p:spPr>
          <a:xfrm>
            <a:off x="4262289"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00" name="Google Shape;300;p69"/>
          <p:cNvSpPr/>
          <p:nvPr/>
        </p:nvSpPr>
        <p:spPr>
          <a:xfrm>
            <a:off x="4208244" y="4784289"/>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01" name="Google Shape;301;p69"/>
          <p:cNvSpPr/>
          <p:nvPr>
            <p:ph idx="7" type="pic"/>
          </p:nvPr>
        </p:nvSpPr>
        <p:spPr>
          <a:xfrm>
            <a:off x="4262289"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02" name="Google Shape;302;p69"/>
          <p:cNvSpPr txBox="1"/>
          <p:nvPr>
            <p:ph idx="1" type="body"/>
          </p:nvPr>
        </p:nvSpPr>
        <p:spPr>
          <a:xfrm>
            <a:off x="916929"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3" name="Google Shape;303;p69"/>
          <p:cNvSpPr txBox="1"/>
          <p:nvPr>
            <p:ph idx="8" type="body"/>
          </p:nvPr>
        </p:nvSpPr>
        <p:spPr>
          <a:xfrm>
            <a:off x="916928"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04" name="Google Shape;304;p69"/>
          <p:cNvSpPr txBox="1"/>
          <p:nvPr>
            <p:ph idx="9" type="body"/>
          </p:nvPr>
        </p:nvSpPr>
        <p:spPr>
          <a:xfrm>
            <a:off x="916929"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5" name="Google Shape;305;p69"/>
          <p:cNvSpPr txBox="1"/>
          <p:nvPr>
            <p:ph idx="13" type="body"/>
          </p:nvPr>
        </p:nvSpPr>
        <p:spPr>
          <a:xfrm>
            <a:off x="916928"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06" name="Google Shape;306;p69"/>
          <p:cNvSpPr txBox="1"/>
          <p:nvPr>
            <p:ph idx="14" type="body"/>
          </p:nvPr>
        </p:nvSpPr>
        <p:spPr>
          <a:xfrm>
            <a:off x="916929"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7" name="Google Shape;307;p69"/>
          <p:cNvSpPr txBox="1"/>
          <p:nvPr>
            <p:ph idx="15" type="body"/>
          </p:nvPr>
        </p:nvSpPr>
        <p:spPr>
          <a:xfrm>
            <a:off x="916928"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08" name="Google Shape;308;p69"/>
          <p:cNvSpPr txBox="1"/>
          <p:nvPr>
            <p:ph idx="16" type="body"/>
          </p:nvPr>
        </p:nvSpPr>
        <p:spPr>
          <a:xfrm>
            <a:off x="4875331"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9" name="Google Shape;309;p69"/>
          <p:cNvSpPr txBox="1"/>
          <p:nvPr>
            <p:ph idx="17" type="body"/>
          </p:nvPr>
        </p:nvSpPr>
        <p:spPr>
          <a:xfrm>
            <a:off x="4875331"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10" name="Google Shape;310;p69"/>
          <p:cNvSpPr txBox="1"/>
          <p:nvPr>
            <p:ph idx="18" type="body"/>
          </p:nvPr>
        </p:nvSpPr>
        <p:spPr>
          <a:xfrm>
            <a:off x="4875331"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11" name="Google Shape;311;p69"/>
          <p:cNvSpPr txBox="1"/>
          <p:nvPr>
            <p:ph idx="19" type="body"/>
          </p:nvPr>
        </p:nvSpPr>
        <p:spPr>
          <a:xfrm>
            <a:off x="4875331"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12" name="Google Shape;312;p69"/>
          <p:cNvSpPr txBox="1"/>
          <p:nvPr>
            <p:ph idx="20" type="body"/>
          </p:nvPr>
        </p:nvSpPr>
        <p:spPr>
          <a:xfrm>
            <a:off x="4875331"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13" name="Google Shape;313;p69"/>
          <p:cNvSpPr txBox="1"/>
          <p:nvPr>
            <p:ph idx="21" type="body"/>
          </p:nvPr>
        </p:nvSpPr>
        <p:spPr>
          <a:xfrm>
            <a:off x="4875331"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314" name="Google Shape;314;p69"/>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3">
  <p:cSld name="概要_3">
    <p:spTree>
      <p:nvGrpSpPr>
        <p:cNvPr id="315" name="Shape 315"/>
        <p:cNvGrpSpPr/>
        <p:nvPr/>
      </p:nvGrpSpPr>
      <p:grpSpPr>
        <a:xfrm>
          <a:off x="0" y="0"/>
          <a:ext cx="0" cy="0"/>
          <a:chOff x="0" y="0"/>
          <a:chExt cx="0" cy="0"/>
        </a:xfrm>
      </p:grpSpPr>
      <p:sp>
        <p:nvSpPr>
          <p:cNvPr id="316" name="Google Shape;316;p7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7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7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9" name="Google Shape;319;p70"/>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20" name="Google Shape;320;p70"/>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321" name="Google Shape;321;p70"/>
          <p:cNvCxnSpPr/>
          <p:nvPr/>
        </p:nvCxnSpPr>
        <p:spPr>
          <a:xfrm>
            <a:off x="294467" y="1405468"/>
            <a:ext cx="8526801" cy="0"/>
          </a:xfrm>
          <a:prstGeom prst="straightConnector1">
            <a:avLst/>
          </a:prstGeom>
          <a:noFill/>
          <a:ln cap="flat" cmpd="sng" w="12700">
            <a:solidFill>
              <a:srgbClr val="262626"/>
            </a:solidFill>
            <a:prstDash val="solid"/>
            <a:miter lim="800000"/>
            <a:headEnd len="sm" w="sm" type="none"/>
            <a:tailEnd len="sm" w="sm" type="none"/>
          </a:ln>
        </p:spPr>
      </p:cxnSp>
      <p:sp>
        <p:nvSpPr>
          <p:cNvPr id="322" name="Google Shape;322;p70"/>
          <p:cNvSpPr/>
          <p:nvPr/>
        </p:nvSpPr>
        <p:spPr>
          <a:xfrm>
            <a:off x="294467" y="2356447"/>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23" name="Google Shape;323;p70"/>
          <p:cNvSpPr/>
          <p:nvPr>
            <p:ph idx="2" type="pic"/>
          </p:nvPr>
        </p:nvSpPr>
        <p:spPr>
          <a:xfrm>
            <a:off x="348512" y="2428792"/>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4" name="Google Shape;324;p70"/>
          <p:cNvSpPr/>
          <p:nvPr/>
        </p:nvSpPr>
        <p:spPr>
          <a:xfrm>
            <a:off x="294467" y="3582132"/>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25" name="Google Shape;325;p70"/>
          <p:cNvSpPr/>
          <p:nvPr>
            <p:ph idx="3" type="pic"/>
          </p:nvPr>
        </p:nvSpPr>
        <p:spPr>
          <a:xfrm>
            <a:off x="348512" y="3654477"/>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6" name="Google Shape;326;p70"/>
          <p:cNvSpPr/>
          <p:nvPr/>
        </p:nvSpPr>
        <p:spPr>
          <a:xfrm>
            <a:off x="294467" y="484672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27" name="Google Shape;327;p70"/>
          <p:cNvSpPr/>
          <p:nvPr>
            <p:ph idx="4" type="pic"/>
          </p:nvPr>
        </p:nvSpPr>
        <p:spPr>
          <a:xfrm>
            <a:off x="348512" y="491907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8" name="Google Shape;328;p70"/>
          <p:cNvSpPr/>
          <p:nvPr/>
        </p:nvSpPr>
        <p:spPr>
          <a:xfrm>
            <a:off x="4854436" y="2356447"/>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29" name="Google Shape;329;p70"/>
          <p:cNvSpPr/>
          <p:nvPr>
            <p:ph idx="5" type="pic"/>
          </p:nvPr>
        </p:nvSpPr>
        <p:spPr>
          <a:xfrm>
            <a:off x="4908481" y="2428792"/>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0" name="Google Shape;330;p70"/>
          <p:cNvSpPr/>
          <p:nvPr/>
        </p:nvSpPr>
        <p:spPr>
          <a:xfrm>
            <a:off x="4854436" y="3582132"/>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31" name="Google Shape;331;p70"/>
          <p:cNvSpPr/>
          <p:nvPr>
            <p:ph idx="6" type="pic"/>
          </p:nvPr>
        </p:nvSpPr>
        <p:spPr>
          <a:xfrm>
            <a:off x="4908481" y="3654477"/>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2" name="Google Shape;332;p70"/>
          <p:cNvSpPr/>
          <p:nvPr/>
        </p:nvSpPr>
        <p:spPr>
          <a:xfrm>
            <a:off x="4854436" y="484672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33" name="Google Shape;333;p70"/>
          <p:cNvSpPr/>
          <p:nvPr>
            <p:ph idx="7" type="pic"/>
          </p:nvPr>
        </p:nvSpPr>
        <p:spPr>
          <a:xfrm>
            <a:off x="4908481" y="491907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4" name="Google Shape;334;p70"/>
          <p:cNvSpPr txBox="1"/>
          <p:nvPr>
            <p:ph idx="1" type="body"/>
          </p:nvPr>
        </p:nvSpPr>
        <p:spPr>
          <a:xfrm>
            <a:off x="910397" y="2574891"/>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5" name="Google Shape;335;p70"/>
          <p:cNvSpPr txBox="1"/>
          <p:nvPr>
            <p:ph idx="8" type="body"/>
          </p:nvPr>
        </p:nvSpPr>
        <p:spPr>
          <a:xfrm>
            <a:off x="910397" y="2328032"/>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36" name="Google Shape;336;p70"/>
          <p:cNvSpPr txBox="1"/>
          <p:nvPr>
            <p:ph idx="9" type="body"/>
          </p:nvPr>
        </p:nvSpPr>
        <p:spPr>
          <a:xfrm>
            <a:off x="910397" y="3807946"/>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7" name="Google Shape;337;p70"/>
          <p:cNvSpPr txBox="1"/>
          <p:nvPr>
            <p:ph idx="13" type="body"/>
          </p:nvPr>
        </p:nvSpPr>
        <p:spPr>
          <a:xfrm>
            <a:off x="910397" y="3561087"/>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38" name="Google Shape;338;p70"/>
          <p:cNvSpPr txBox="1"/>
          <p:nvPr>
            <p:ph idx="14" type="body"/>
          </p:nvPr>
        </p:nvSpPr>
        <p:spPr>
          <a:xfrm>
            <a:off x="910397" y="5068710"/>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9" name="Google Shape;339;p70"/>
          <p:cNvSpPr txBox="1"/>
          <p:nvPr>
            <p:ph idx="15" type="body"/>
          </p:nvPr>
        </p:nvSpPr>
        <p:spPr>
          <a:xfrm>
            <a:off x="910397" y="4821851"/>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40" name="Google Shape;340;p70"/>
          <p:cNvSpPr txBox="1"/>
          <p:nvPr>
            <p:ph idx="16" type="body"/>
          </p:nvPr>
        </p:nvSpPr>
        <p:spPr>
          <a:xfrm>
            <a:off x="5519074" y="2574891"/>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41" name="Google Shape;341;p70"/>
          <p:cNvSpPr txBox="1"/>
          <p:nvPr>
            <p:ph idx="17" type="body"/>
          </p:nvPr>
        </p:nvSpPr>
        <p:spPr>
          <a:xfrm>
            <a:off x="5519073" y="2328032"/>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42" name="Google Shape;342;p70"/>
          <p:cNvSpPr txBox="1"/>
          <p:nvPr>
            <p:ph idx="18" type="body"/>
          </p:nvPr>
        </p:nvSpPr>
        <p:spPr>
          <a:xfrm>
            <a:off x="5519074" y="3807946"/>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43" name="Google Shape;343;p70"/>
          <p:cNvSpPr txBox="1"/>
          <p:nvPr>
            <p:ph idx="19" type="body"/>
          </p:nvPr>
        </p:nvSpPr>
        <p:spPr>
          <a:xfrm>
            <a:off x="5519073" y="3561087"/>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44" name="Google Shape;344;p70"/>
          <p:cNvSpPr txBox="1"/>
          <p:nvPr>
            <p:ph idx="20" type="body"/>
          </p:nvPr>
        </p:nvSpPr>
        <p:spPr>
          <a:xfrm>
            <a:off x="5519074" y="5068710"/>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45" name="Google Shape;345;p70"/>
          <p:cNvSpPr txBox="1"/>
          <p:nvPr>
            <p:ph idx="21" type="body"/>
          </p:nvPr>
        </p:nvSpPr>
        <p:spPr>
          <a:xfrm>
            <a:off x="5519073" y="4821851"/>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1">
  <p:cSld name="1_タイトルとコンテンツ_1">
    <p:spTree>
      <p:nvGrpSpPr>
        <p:cNvPr id="39" name="Shape 39"/>
        <p:cNvGrpSpPr/>
        <p:nvPr/>
      </p:nvGrpSpPr>
      <p:grpSpPr>
        <a:xfrm>
          <a:off x="0" y="0"/>
          <a:ext cx="0" cy="0"/>
          <a:chOff x="0" y="0"/>
          <a:chExt cx="0" cy="0"/>
        </a:xfrm>
      </p:grpSpPr>
      <p:sp>
        <p:nvSpPr>
          <p:cNvPr id="40" name="Google Shape;40;p3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Arial"/>
              <a:buNone/>
              <a:defRPr>
                <a:latin typeface="Arial"/>
                <a:ea typeface="Arial"/>
                <a:cs typeface="Arial"/>
                <a:sym typeface="Arial"/>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41" name="Google Shape;41;p3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888888"/>
              </a:buClr>
              <a:buSzPts val="1400"/>
              <a:buFont typeface="Arial"/>
              <a:buNone/>
              <a:defRPr>
                <a:latin typeface="Arial"/>
                <a:ea typeface="Arial"/>
                <a:cs typeface="Arial"/>
                <a:sym typeface="Arial"/>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42" name="Google Shape;42;p3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1pPr>
            <a:lvl2pPr indent="0" lvl="1" marL="0" marR="0" algn="r">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2pPr>
            <a:lvl3pPr indent="0" lvl="2" marL="0" marR="0" algn="r">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3pPr>
            <a:lvl4pPr indent="0" lvl="3" marL="0" marR="0" algn="r">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4pPr>
            <a:lvl5pPr indent="0" lvl="4" marL="0" marR="0" algn="r">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5pPr>
            <a:lvl6pPr indent="0" lvl="5" marL="0" marR="0" algn="r">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6pPr>
            <a:lvl7pPr indent="0" lvl="6" marL="0" marR="0" algn="r">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7pPr>
            <a:lvl8pPr indent="0" lvl="7" marL="0" marR="0" algn="r">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8pPr>
            <a:lvl9pPr indent="0" lvl="8" marL="0" marR="0" algn="r">
              <a:spcBef>
                <a:spcPts val="0"/>
              </a:spcBef>
              <a:spcAft>
                <a:spcPts val="0"/>
              </a:spcAft>
              <a:buClr>
                <a:srgbClr val="888888"/>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35"/>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35"/>
          <p:cNvSpPr txBox="1"/>
          <p:nvPr>
            <p:ph idx="1" type="body"/>
          </p:nvPr>
        </p:nvSpPr>
        <p:spPr>
          <a:xfrm>
            <a:off x="1220492" y="1507067"/>
            <a:ext cx="7600778"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45" name="Google Shape;45;p35"/>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46" name="Google Shape;46;p35"/>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4">
  <p:cSld name="概要_4">
    <p:spTree>
      <p:nvGrpSpPr>
        <p:cNvPr id="346" name="Shape 346"/>
        <p:cNvGrpSpPr/>
        <p:nvPr/>
      </p:nvGrpSpPr>
      <p:grpSpPr>
        <a:xfrm>
          <a:off x="0" y="0"/>
          <a:ext cx="0" cy="0"/>
          <a:chOff x="0" y="0"/>
          <a:chExt cx="0" cy="0"/>
        </a:xfrm>
      </p:grpSpPr>
      <p:sp>
        <p:nvSpPr>
          <p:cNvPr id="347" name="Google Shape;347;p71"/>
          <p:cNvSpPr/>
          <p:nvPr>
            <p:ph idx="2" type="pic"/>
          </p:nvPr>
        </p:nvSpPr>
        <p:spPr>
          <a:xfrm>
            <a:off x="1" y="0"/>
            <a:ext cx="9143999"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48" name="Google Shape;348;p7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7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 name="Google Shape;350;p7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chemeClr val="lt1"/>
                </a:solidFill>
                <a:latin typeface="Arial"/>
                <a:ea typeface="Arial"/>
                <a:cs typeface="Arial"/>
                <a:sym typeface="Arial"/>
              </a:defRPr>
            </a:lvl1pPr>
            <a:lvl2pPr indent="0" lvl="1" marL="0" algn="r">
              <a:spcBef>
                <a:spcPts val="0"/>
              </a:spcBef>
              <a:buNone/>
              <a:defRPr sz="900">
                <a:solidFill>
                  <a:schemeClr val="lt1"/>
                </a:solidFill>
                <a:latin typeface="Arial"/>
                <a:ea typeface="Arial"/>
                <a:cs typeface="Arial"/>
                <a:sym typeface="Arial"/>
              </a:defRPr>
            </a:lvl2pPr>
            <a:lvl3pPr indent="0" lvl="2" marL="0" algn="r">
              <a:spcBef>
                <a:spcPts val="0"/>
              </a:spcBef>
              <a:buNone/>
              <a:defRPr sz="900">
                <a:solidFill>
                  <a:schemeClr val="lt1"/>
                </a:solidFill>
                <a:latin typeface="Arial"/>
                <a:ea typeface="Arial"/>
                <a:cs typeface="Arial"/>
                <a:sym typeface="Arial"/>
              </a:defRPr>
            </a:lvl3pPr>
            <a:lvl4pPr indent="0" lvl="3" marL="0" algn="r">
              <a:spcBef>
                <a:spcPts val="0"/>
              </a:spcBef>
              <a:buNone/>
              <a:defRPr sz="900">
                <a:solidFill>
                  <a:schemeClr val="lt1"/>
                </a:solidFill>
                <a:latin typeface="Arial"/>
                <a:ea typeface="Arial"/>
                <a:cs typeface="Arial"/>
                <a:sym typeface="Arial"/>
              </a:defRPr>
            </a:lvl4pPr>
            <a:lvl5pPr indent="0" lvl="4" marL="0" algn="r">
              <a:spcBef>
                <a:spcPts val="0"/>
              </a:spcBef>
              <a:buNone/>
              <a:defRPr sz="900">
                <a:solidFill>
                  <a:schemeClr val="lt1"/>
                </a:solidFill>
                <a:latin typeface="Arial"/>
                <a:ea typeface="Arial"/>
                <a:cs typeface="Arial"/>
                <a:sym typeface="Arial"/>
              </a:defRPr>
            </a:lvl5pPr>
            <a:lvl6pPr indent="0" lvl="5" marL="0" algn="r">
              <a:spcBef>
                <a:spcPts val="0"/>
              </a:spcBef>
              <a:buNone/>
              <a:defRPr sz="900">
                <a:solidFill>
                  <a:schemeClr val="lt1"/>
                </a:solidFill>
                <a:latin typeface="Arial"/>
                <a:ea typeface="Arial"/>
                <a:cs typeface="Arial"/>
                <a:sym typeface="Arial"/>
              </a:defRPr>
            </a:lvl6pPr>
            <a:lvl7pPr indent="0" lvl="6" marL="0" algn="r">
              <a:spcBef>
                <a:spcPts val="0"/>
              </a:spcBef>
              <a:buNone/>
              <a:defRPr sz="900">
                <a:solidFill>
                  <a:schemeClr val="lt1"/>
                </a:solidFill>
                <a:latin typeface="Arial"/>
                <a:ea typeface="Arial"/>
                <a:cs typeface="Arial"/>
                <a:sym typeface="Arial"/>
              </a:defRPr>
            </a:lvl7pPr>
            <a:lvl8pPr indent="0" lvl="7" marL="0" algn="r">
              <a:spcBef>
                <a:spcPts val="0"/>
              </a:spcBef>
              <a:buNone/>
              <a:defRPr sz="900">
                <a:solidFill>
                  <a:schemeClr val="lt1"/>
                </a:solidFill>
                <a:latin typeface="Arial"/>
                <a:ea typeface="Arial"/>
                <a:cs typeface="Arial"/>
                <a:sym typeface="Arial"/>
              </a:defRPr>
            </a:lvl8pPr>
            <a:lvl9pPr indent="0" lvl="8" marL="0" algn="r">
              <a:spcBef>
                <a:spcPts val="0"/>
              </a:spcBef>
              <a:buNone/>
              <a:defRPr sz="9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1" name="Google Shape;351;p71"/>
          <p:cNvSpPr txBox="1"/>
          <p:nvPr>
            <p:ph type="ctrTitle"/>
          </p:nvPr>
        </p:nvSpPr>
        <p:spPr>
          <a:xfrm>
            <a:off x="1236496" y="339645"/>
            <a:ext cx="758477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52" name="Google Shape;352;p71"/>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sp>
        <p:nvSpPr>
          <p:cNvPr id="353" name="Google Shape;353;p71"/>
          <p:cNvSpPr/>
          <p:nvPr>
            <p:ph idx="3" type="pic"/>
          </p:nvPr>
        </p:nvSpPr>
        <p:spPr>
          <a:xfrm>
            <a:off x="1298172"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4" name="Google Shape;354;p71"/>
          <p:cNvSpPr/>
          <p:nvPr>
            <p:ph idx="4" type="pic"/>
          </p:nvPr>
        </p:nvSpPr>
        <p:spPr>
          <a:xfrm>
            <a:off x="1298172"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5" name="Google Shape;355;p71"/>
          <p:cNvSpPr/>
          <p:nvPr>
            <p:ph idx="5" type="pic"/>
          </p:nvPr>
        </p:nvSpPr>
        <p:spPr>
          <a:xfrm>
            <a:off x="1298172"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6" name="Google Shape;356;p71"/>
          <p:cNvSpPr/>
          <p:nvPr>
            <p:ph idx="6" type="pic"/>
          </p:nvPr>
        </p:nvSpPr>
        <p:spPr>
          <a:xfrm>
            <a:off x="5211950"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7" name="Google Shape;357;p71"/>
          <p:cNvSpPr/>
          <p:nvPr>
            <p:ph idx="7" type="pic"/>
          </p:nvPr>
        </p:nvSpPr>
        <p:spPr>
          <a:xfrm>
            <a:off x="5211950"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8" name="Google Shape;358;p71"/>
          <p:cNvSpPr/>
          <p:nvPr>
            <p:ph idx="8" type="pic"/>
          </p:nvPr>
        </p:nvSpPr>
        <p:spPr>
          <a:xfrm>
            <a:off x="5211950"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9" name="Google Shape;359;p71"/>
          <p:cNvSpPr txBox="1"/>
          <p:nvPr>
            <p:ph idx="1" type="body"/>
          </p:nvPr>
        </p:nvSpPr>
        <p:spPr>
          <a:xfrm>
            <a:off x="1866589"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0" name="Google Shape;360;p71"/>
          <p:cNvSpPr txBox="1"/>
          <p:nvPr>
            <p:ph idx="9" type="body"/>
          </p:nvPr>
        </p:nvSpPr>
        <p:spPr>
          <a:xfrm>
            <a:off x="1866588"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61" name="Google Shape;361;p71"/>
          <p:cNvSpPr txBox="1"/>
          <p:nvPr>
            <p:ph idx="13" type="body"/>
          </p:nvPr>
        </p:nvSpPr>
        <p:spPr>
          <a:xfrm>
            <a:off x="1866589"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2" name="Google Shape;362;p71"/>
          <p:cNvSpPr txBox="1"/>
          <p:nvPr>
            <p:ph idx="14" type="body"/>
          </p:nvPr>
        </p:nvSpPr>
        <p:spPr>
          <a:xfrm>
            <a:off x="1866588"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63" name="Google Shape;363;p71"/>
          <p:cNvSpPr txBox="1"/>
          <p:nvPr>
            <p:ph idx="15" type="body"/>
          </p:nvPr>
        </p:nvSpPr>
        <p:spPr>
          <a:xfrm>
            <a:off x="1866589"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4" name="Google Shape;364;p71"/>
          <p:cNvSpPr txBox="1"/>
          <p:nvPr>
            <p:ph idx="16" type="body"/>
          </p:nvPr>
        </p:nvSpPr>
        <p:spPr>
          <a:xfrm>
            <a:off x="1866588"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65" name="Google Shape;365;p71"/>
          <p:cNvSpPr txBox="1"/>
          <p:nvPr>
            <p:ph idx="17" type="body"/>
          </p:nvPr>
        </p:nvSpPr>
        <p:spPr>
          <a:xfrm>
            <a:off x="5824992"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6" name="Google Shape;366;p71"/>
          <p:cNvSpPr txBox="1"/>
          <p:nvPr>
            <p:ph idx="18" type="body"/>
          </p:nvPr>
        </p:nvSpPr>
        <p:spPr>
          <a:xfrm>
            <a:off x="5824991"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67" name="Google Shape;367;p71"/>
          <p:cNvSpPr txBox="1"/>
          <p:nvPr>
            <p:ph idx="19" type="body"/>
          </p:nvPr>
        </p:nvSpPr>
        <p:spPr>
          <a:xfrm>
            <a:off x="5824992"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8" name="Google Shape;368;p71"/>
          <p:cNvSpPr txBox="1"/>
          <p:nvPr>
            <p:ph idx="20" type="body"/>
          </p:nvPr>
        </p:nvSpPr>
        <p:spPr>
          <a:xfrm>
            <a:off x="5824991"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69" name="Google Shape;369;p71"/>
          <p:cNvSpPr txBox="1"/>
          <p:nvPr>
            <p:ph idx="21" type="body"/>
          </p:nvPr>
        </p:nvSpPr>
        <p:spPr>
          <a:xfrm>
            <a:off x="5824992"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0" name="Google Shape;370;p71"/>
          <p:cNvSpPr txBox="1"/>
          <p:nvPr>
            <p:ph idx="22" type="body"/>
          </p:nvPr>
        </p:nvSpPr>
        <p:spPr>
          <a:xfrm>
            <a:off x="5824991"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371" name="Google Shape;371;p71"/>
          <p:cNvCxnSpPr/>
          <p:nvPr/>
        </p:nvCxnSpPr>
        <p:spPr>
          <a:xfrm>
            <a:off x="850739"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5">
  <p:cSld name="概要_5">
    <p:spTree>
      <p:nvGrpSpPr>
        <p:cNvPr id="372" name="Shape 372"/>
        <p:cNvGrpSpPr/>
        <p:nvPr/>
      </p:nvGrpSpPr>
      <p:grpSpPr>
        <a:xfrm>
          <a:off x="0" y="0"/>
          <a:ext cx="0" cy="0"/>
          <a:chOff x="0" y="0"/>
          <a:chExt cx="0" cy="0"/>
        </a:xfrm>
      </p:grpSpPr>
      <p:sp>
        <p:nvSpPr>
          <p:cNvPr id="373" name="Google Shape;373;p72"/>
          <p:cNvSpPr/>
          <p:nvPr>
            <p:ph idx="2" type="pic"/>
          </p:nvPr>
        </p:nvSpPr>
        <p:spPr>
          <a:xfrm>
            <a:off x="1" y="0"/>
            <a:ext cx="9143999"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74" name="Google Shape;374;p7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 name="Google Shape;375;p7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 name="Google Shape;376;p7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chemeClr val="lt1"/>
                </a:solidFill>
                <a:latin typeface="Arial"/>
                <a:ea typeface="Arial"/>
                <a:cs typeface="Arial"/>
                <a:sym typeface="Arial"/>
              </a:defRPr>
            </a:lvl1pPr>
            <a:lvl2pPr indent="0" lvl="1" marL="0" algn="r">
              <a:spcBef>
                <a:spcPts val="0"/>
              </a:spcBef>
              <a:buNone/>
              <a:defRPr sz="900">
                <a:solidFill>
                  <a:schemeClr val="lt1"/>
                </a:solidFill>
                <a:latin typeface="Arial"/>
                <a:ea typeface="Arial"/>
                <a:cs typeface="Arial"/>
                <a:sym typeface="Arial"/>
              </a:defRPr>
            </a:lvl2pPr>
            <a:lvl3pPr indent="0" lvl="2" marL="0" algn="r">
              <a:spcBef>
                <a:spcPts val="0"/>
              </a:spcBef>
              <a:buNone/>
              <a:defRPr sz="900">
                <a:solidFill>
                  <a:schemeClr val="lt1"/>
                </a:solidFill>
                <a:latin typeface="Arial"/>
                <a:ea typeface="Arial"/>
                <a:cs typeface="Arial"/>
                <a:sym typeface="Arial"/>
              </a:defRPr>
            </a:lvl3pPr>
            <a:lvl4pPr indent="0" lvl="3" marL="0" algn="r">
              <a:spcBef>
                <a:spcPts val="0"/>
              </a:spcBef>
              <a:buNone/>
              <a:defRPr sz="900">
                <a:solidFill>
                  <a:schemeClr val="lt1"/>
                </a:solidFill>
                <a:latin typeface="Arial"/>
                <a:ea typeface="Arial"/>
                <a:cs typeface="Arial"/>
                <a:sym typeface="Arial"/>
              </a:defRPr>
            </a:lvl4pPr>
            <a:lvl5pPr indent="0" lvl="4" marL="0" algn="r">
              <a:spcBef>
                <a:spcPts val="0"/>
              </a:spcBef>
              <a:buNone/>
              <a:defRPr sz="900">
                <a:solidFill>
                  <a:schemeClr val="lt1"/>
                </a:solidFill>
                <a:latin typeface="Arial"/>
                <a:ea typeface="Arial"/>
                <a:cs typeface="Arial"/>
                <a:sym typeface="Arial"/>
              </a:defRPr>
            </a:lvl5pPr>
            <a:lvl6pPr indent="0" lvl="5" marL="0" algn="r">
              <a:spcBef>
                <a:spcPts val="0"/>
              </a:spcBef>
              <a:buNone/>
              <a:defRPr sz="900">
                <a:solidFill>
                  <a:schemeClr val="lt1"/>
                </a:solidFill>
                <a:latin typeface="Arial"/>
                <a:ea typeface="Arial"/>
                <a:cs typeface="Arial"/>
                <a:sym typeface="Arial"/>
              </a:defRPr>
            </a:lvl6pPr>
            <a:lvl7pPr indent="0" lvl="6" marL="0" algn="r">
              <a:spcBef>
                <a:spcPts val="0"/>
              </a:spcBef>
              <a:buNone/>
              <a:defRPr sz="900">
                <a:solidFill>
                  <a:schemeClr val="lt1"/>
                </a:solidFill>
                <a:latin typeface="Arial"/>
                <a:ea typeface="Arial"/>
                <a:cs typeface="Arial"/>
                <a:sym typeface="Arial"/>
              </a:defRPr>
            </a:lvl7pPr>
            <a:lvl8pPr indent="0" lvl="7" marL="0" algn="r">
              <a:spcBef>
                <a:spcPts val="0"/>
              </a:spcBef>
              <a:buNone/>
              <a:defRPr sz="900">
                <a:solidFill>
                  <a:schemeClr val="lt1"/>
                </a:solidFill>
                <a:latin typeface="Arial"/>
                <a:ea typeface="Arial"/>
                <a:cs typeface="Arial"/>
                <a:sym typeface="Arial"/>
              </a:defRPr>
            </a:lvl8pPr>
            <a:lvl9pPr indent="0" lvl="8" marL="0" algn="r">
              <a:spcBef>
                <a:spcPts val="0"/>
              </a:spcBef>
              <a:buNone/>
              <a:defRPr sz="9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77" name="Google Shape;377;p72"/>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78" name="Google Shape;378;p72"/>
          <p:cNvCxnSpPr/>
          <p:nvPr/>
        </p:nvCxnSpPr>
        <p:spPr>
          <a:xfrm>
            <a:off x="294467" y="1974810"/>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379" name="Google Shape;379;p72"/>
          <p:cNvCxnSpPr/>
          <p:nvPr/>
        </p:nvCxnSpPr>
        <p:spPr>
          <a:xfrm>
            <a:off x="294467" y="2038081"/>
            <a:ext cx="8526801" cy="0"/>
          </a:xfrm>
          <a:prstGeom prst="straightConnector1">
            <a:avLst/>
          </a:prstGeom>
          <a:noFill/>
          <a:ln cap="flat" cmpd="sng" w="12700">
            <a:solidFill>
              <a:srgbClr val="262626"/>
            </a:solidFill>
            <a:prstDash val="solid"/>
            <a:miter lim="800000"/>
            <a:headEnd len="sm" w="sm" type="none"/>
            <a:tailEnd len="sm" w="sm" type="none"/>
          </a:ln>
        </p:spPr>
      </p:cxnSp>
      <p:sp>
        <p:nvSpPr>
          <p:cNvPr id="380" name="Google Shape;380;p72"/>
          <p:cNvSpPr/>
          <p:nvPr>
            <p:ph idx="3" type="pic"/>
          </p:nvPr>
        </p:nvSpPr>
        <p:spPr>
          <a:xfrm>
            <a:off x="348512" y="221546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1" name="Google Shape;381;p72"/>
          <p:cNvSpPr/>
          <p:nvPr>
            <p:ph idx="4" type="pic"/>
          </p:nvPr>
        </p:nvSpPr>
        <p:spPr>
          <a:xfrm>
            <a:off x="348512" y="3441149"/>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2" name="Google Shape;382;p72"/>
          <p:cNvSpPr/>
          <p:nvPr>
            <p:ph idx="5" type="pic"/>
          </p:nvPr>
        </p:nvSpPr>
        <p:spPr>
          <a:xfrm>
            <a:off x="348512" y="4705745"/>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3" name="Google Shape;383;p72"/>
          <p:cNvSpPr/>
          <p:nvPr>
            <p:ph idx="6" type="pic"/>
          </p:nvPr>
        </p:nvSpPr>
        <p:spPr>
          <a:xfrm>
            <a:off x="4908481" y="221546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4" name="Google Shape;384;p72"/>
          <p:cNvSpPr/>
          <p:nvPr>
            <p:ph idx="7" type="pic"/>
          </p:nvPr>
        </p:nvSpPr>
        <p:spPr>
          <a:xfrm>
            <a:off x="4908481" y="3441149"/>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5" name="Google Shape;385;p72"/>
          <p:cNvSpPr/>
          <p:nvPr>
            <p:ph idx="8" type="pic"/>
          </p:nvPr>
        </p:nvSpPr>
        <p:spPr>
          <a:xfrm>
            <a:off x="4908481" y="4705745"/>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6" name="Google Shape;386;p72"/>
          <p:cNvSpPr txBox="1"/>
          <p:nvPr>
            <p:ph idx="1" type="body"/>
          </p:nvPr>
        </p:nvSpPr>
        <p:spPr>
          <a:xfrm>
            <a:off x="910397" y="2361563"/>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7" name="Google Shape;387;p72"/>
          <p:cNvSpPr txBox="1"/>
          <p:nvPr>
            <p:ph idx="9" type="body"/>
          </p:nvPr>
        </p:nvSpPr>
        <p:spPr>
          <a:xfrm>
            <a:off x="910397" y="2114704"/>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88" name="Google Shape;388;p72"/>
          <p:cNvSpPr txBox="1"/>
          <p:nvPr>
            <p:ph idx="13" type="body"/>
          </p:nvPr>
        </p:nvSpPr>
        <p:spPr>
          <a:xfrm>
            <a:off x="910397" y="3594618"/>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9" name="Google Shape;389;p72"/>
          <p:cNvSpPr txBox="1"/>
          <p:nvPr>
            <p:ph idx="14" type="body"/>
          </p:nvPr>
        </p:nvSpPr>
        <p:spPr>
          <a:xfrm>
            <a:off x="910397" y="3347759"/>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90" name="Google Shape;390;p72"/>
          <p:cNvSpPr txBox="1"/>
          <p:nvPr>
            <p:ph idx="15" type="body"/>
          </p:nvPr>
        </p:nvSpPr>
        <p:spPr>
          <a:xfrm>
            <a:off x="910397" y="4855382"/>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1" name="Google Shape;391;p72"/>
          <p:cNvSpPr txBox="1"/>
          <p:nvPr>
            <p:ph idx="16" type="body"/>
          </p:nvPr>
        </p:nvSpPr>
        <p:spPr>
          <a:xfrm>
            <a:off x="910397" y="4608523"/>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92" name="Google Shape;392;p72"/>
          <p:cNvSpPr txBox="1"/>
          <p:nvPr>
            <p:ph idx="17" type="body"/>
          </p:nvPr>
        </p:nvSpPr>
        <p:spPr>
          <a:xfrm>
            <a:off x="5519074" y="2361563"/>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3" name="Google Shape;393;p72"/>
          <p:cNvSpPr txBox="1"/>
          <p:nvPr>
            <p:ph idx="18" type="body"/>
          </p:nvPr>
        </p:nvSpPr>
        <p:spPr>
          <a:xfrm>
            <a:off x="5519073" y="2114704"/>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94" name="Google Shape;394;p72"/>
          <p:cNvSpPr txBox="1"/>
          <p:nvPr>
            <p:ph idx="19" type="body"/>
          </p:nvPr>
        </p:nvSpPr>
        <p:spPr>
          <a:xfrm>
            <a:off x="5519074" y="3594618"/>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5" name="Google Shape;395;p72"/>
          <p:cNvSpPr txBox="1"/>
          <p:nvPr>
            <p:ph idx="20" type="body"/>
          </p:nvPr>
        </p:nvSpPr>
        <p:spPr>
          <a:xfrm>
            <a:off x="5519073" y="3347759"/>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96" name="Google Shape;396;p72"/>
          <p:cNvSpPr txBox="1"/>
          <p:nvPr>
            <p:ph idx="21" type="body"/>
          </p:nvPr>
        </p:nvSpPr>
        <p:spPr>
          <a:xfrm>
            <a:off x="5519074" y="4855382"/>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7" name="Google Shape;397;p72"/>
          <p:cNvSpPr txBox="1"/>
          <p:nvPr>
            <p:ph idx="22" type="body"/>
          </p:nvPr>
        </p:nvSpPr>
        <p:spPr>
          <a:xfrm>
            <a:off x="5519073" y="4608523"/>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398" name="Google Shape;398;p72"/>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区切り線スライド_4">
  <p:cSld name="区切り線スライド_4">
    <p:bg>
      <p:bgPr>
        <a:solidFill>
          <a:srgbClr val="012F62"/>
        </a:solidFill>
      </p:bgPr>
    </p:bg>
    <p:spTree>
      <p:nvGrpSpPr>
        <p:cNvPr id="47" name="Shape 47"/>
        <p:cNvGrpSpPr/>
        <p:nvPr/>
      </p:nvGrpSpPr>
      <p:grpSpPr>
        <a:xfrm>
          <a:off x="0" y="0"/>
          <a:ext cx="0" cy="0"/>
          <a:chOff x="0" y="0"/>
          <a:chExt cx="0" cy="0"/>
        </a:xfrm>
      </p:grpSpPr>
      <p:pic>
        <p:nvPicPr>
          <p:cNvPr descr="タブレットを持つ女性 " id="48" name="Google Shape;48;p36"/>
          <p:cNvPicPr preferRelativeResize="0"/>
          <p:nvPr/>
        </p:nvPicPr>
        <p:blipFill rotWithShape="1">
          <a:blip r:embed="rId2">
            <a:alphaModFix amt="35000"/>
          </a:blip>
          <a:srcRect b="0" l="0" r="0" t="0"/>
          <a:stretch/>
        </p:blipFill>
        <p:spPr>
          <a:xfrm>
            <a:off x="843365" y="0"/>
            <a:ext cx="8300636" cy="6858000"/>
          </a:xfrm>
          <a:prstGeom prst="rect">
            <a:avLst/>
          </a:prstGeom>
          <a:solidFill>
            <a:schemeClr val="dk1"/>
          </a:solidFill>
          <a:ln>
            <a:noFill/>
          </a:ln>
        </p:spPr>
      </p:pic>
      <p:sp>
        <p:nvSpPr>
          <p:cNvPr id="49" name="Google Shape;49;p36"/>
          <p:cNvSpPr/>
          <p:nvPr>
            <p:ph idx="2" type="pic"/>
          </p:nvPr>
        </p:nvSpPr>
        <p:spPr>
          <a:xfrm>
            <a:off x="843365" y="-1"/>
            <a:ext cx="8300636"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 name="Google Shape;50;p36"/>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lt1"/>
              </a:buClr>
              <a:buSzPts val="1350"/>
              <a:buNone/>
              <a:defRPr b="1" i="0"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51" name="Google Shape;51;p36"/>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Arial"/>
              <a:buNone/>
              <a:defRPr b="0" i="0" sz="36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52" name="Google Shape;52;p36"/>
          <p:cNvCxnSpPr/>
          <p:nvPr/>
        </p:nvCxnSpPr>
        <p:spPr>
          <a:xfrm>
            <a:off x="843365"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1">
  <p:cSld name="キャプション付きコンテンツ_1">
    <p:spTree>
      <p:nvGrpSpPr>
        <p:cNvPr id="53" name="Shape 53"/>
        <p:cNvGrpSpPr/>
        <p:nvPr/>
      </p:nvGrpSpPr>
      <p:grpSpPr>
        <a:xfrm>
          <a:off x="0" y="0"/>
          <a:ext cx="0" cy="0"/>
          <a:chOff x="0" y="0"/>
          <a:chExt cx="0" cy="0"/>
        </a:xfrm>
      </p:grpSpPr>
      <p:sp>
        <p:nvSpPr>
          <p:cNvPr id="54" name="Google Shape;54;p37"/>
          <p:cNvSpPr/>
          <p:nvPr>
            <p:ph idx="2" type="pic"/>
          </p:nvPr>
        </p:nvSpPr>
        <p:spPr>
          <a:xfrm>
            <a:off x="1143000" y="3482978"/>
            <a:ext cx="8001000"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 name="Google Shape;55;p37"/>
          <p:cNvSpPr txBox="1"/>
          <p:nvPr>
            <p:ph idx="1" type="body"/>
          </p:nvPr>
        </p:nvSpPr>
        <p:spPr>
          <a:xfrm>
            <a:off x="4754105" y="339645"/>
            <a:ext cx="3761245"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 name="Google Shape;56;p37"/>
          <p:cNvSpPr txBox="1"/>
          <p:nvPr>
            <p:ph type="ctrTitle"/>
          </p:nvPr>
        </p:nvSpPr>
        <p:spPr>
          <a:xfrm>
            <a:off x="1143000" y="339644"/>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57" name="Google Shape;57;p37"/>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_4">
  <p:cSld name="画像_4">
    <p:bg>
      <p:bgPr>
        <a:solidFill>
          <a:srgbClr val="012F62"/>
        </a:solidFill>
      </p:bgPr>
    </p:bg>
    <p:spTree>
      <p:nvGrpSpPr>
        <p:cNvPr id="58" name="Shape 58"/>
        <p:cNvGrpSpPr/>
        <p:nvPr/>
      </p:nvGrpSpPr>
      <p:grpSpPr>
        <a:xfrm>
          <a:off x="0" y="0"/>
          <a:ext cx="0" cy="0"/>
          <a:chOff x="0" y="0"/>
          <a:chExt cx="0" cy="0"/>
        </a:xfrm>
      </p:grpSpPr>
      <p:sp>
        <p:nvSpPr>
          <p:cNvPr id="59" name="Google Shape;59;p38"/>
          <p:cNvSpPr/>
          <p:nvPr>
            <p:ph idx="2" type="pic"/>
          </p:nvPr>
        </p:nvSpPr>
        <p:spPr>
          <a:xfrm>
            <a:off x="850739" y="0"/>
            <a:ext cx="8293260"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60" name="Google Shape;60;p38"/>
          <p:cNvCxnSpPr/>
          <p:nvPr/>
        </p:nvCxnSpPr>
        <p:spPr>
          <a:xfrm>
            <a:off x="843365" y="0"/>
            <a:ext cx="0" cy="6858000"/>
          </a:xfrm>
          <a:prstGeom prst="straightConnector1">
            <a:avLst/>
          </a:prstGeom>
          <a:noFill/>
          <a:ln cap="flat" cmpd="sng" w="12700">
            <a:solidFill>
              <a:schemeClr val="lt1"/>
            </a:solidFill>
            <a:prstDash val="solid"/>
            <a:miter lim="800000"/>
            <a:headEnd len="sm" w="sm" type="none"/>
            <a:tailEnd len="sm" w="sm" type="none"/>
          </a:ln>
        </p:spPr>
      </p:cxnSp>
      <p:sp>
        <p:nvSpPr>
          <p:cNvPr id="61" name="Google Shape;61;p3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コンテンツ_4">
  <p:cSld name="画像とコンテンツ_4">
    <p:bg>
      <p:bgPr>
        <a:solidFill>
          <a:srgbClr val="012F62"/>
        </a:solidFill>
      </p:bgPr>
    </p:bg>
    <p:spTree>
      <p:nvGrpSpPr>
        <p:cNvPr id="62" name="Shape 62"/>
        <p:cNvGrpSpPr/>
        <p:nvPr/>
      </p:nvGrpSpPr>
      <p:grpSpPr>
        <a:xfrm>
          <a:off x="0" y="0"/>
          <a:ext cx="0" cy="0"/>
          <a:chOff x="0" y="0"/>
          <a:chExt cx="0" cy="0"/>
        </a:xfrm>
      </p:grpSpPr>
      <p:sp>
        <p:nvSpPr>
          <p:cNvPr id="63" name="Google Shape;63;p39"/>
          <p:cNvSpPr/>
          <p:nvPr>
            <p:ph idx="2" type="pic"/>
          </p:nvPr>
        </p:nvSpPr>
        <p:spPr>
          <a:xfrm>
            <a:off x="850740" y="1"/>
            <a:ext cx="8293261" cy="6858002"/>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4" name="Google Shape;64;p3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39"/>
          <p:cNvSpPr txBox="1"/>
          <p:nvPr>
            <p:ph type="ctrTitle"/>
          </p:nvPr>
        </p:nvSpPr>
        <p:spPr>
          <a:xfrm>
            <a:off x="1236496" y="339645"/>
            <a:ext cx="366793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39"/>
          <p:cNvSpPr txBox="1"/>
          <p:nvPr>
            <p:ph idx="1" type="body"/>
          </p:nvPr>
        </p:nvSpPr>
        <p:spPr>
          <a:xfrm>
            <a:off x="1234186" y="1507067"/>
            <a:ext cx="3667934"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200"/>
              <a:buNone/>
              <a:defRPr sz="120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69" name="Google Shape;69;p39"/>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70" name="Google Shape;70;p39"/>
          <p:cNvCxnSpPr/>
          <p:nvPr/>
        </p:nvCxnSpPr>
        <p:spPr>
          <a:xfrm>
            <a:off x="843365"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1">
  <p:cSld name="画像とキャプション_1">
    <p:spTree>
      <p:nvGrpSpPr>
        <p:cNvPr id="71" name="Shape 71"/>
        <p:cNvGrpSpPr/>
        <p:nvPr/>
      </p:nvGrpSpPr>
      <p:grpSpPr>
        <a:xfrm>
          <a:off x="0" y="0"/>
          <a:ext cx="0" cy="0"/>
          <a:chOff x="0" y="0"/>
          <a:chExt cx="0" cy="0"/>
        </a:xfrm>
      </p:grpSpPr>
      <p:sp>
        <p:nvSpPr>
          <p:cNvPr id="72" name="Google Shape;72;p40"/>
          <p:cNvSpPr/>
          <p:nvPr>
            <p:ph idx="2" type="pic"/>
          </p:nvPr>
        </p:nvSpPr>
        <p:spPr>
          <a:xfrm>
            <a:off x="4084457" y="292426"/>
            <a:ext cx="4723136" cy="6273148"/>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3" name="Google Shape;73;p40"/>
          <p:cNvSpPr txBox="1"/>
          <p:nvPr>
            <p:ph type="ctrTitle"/>
          </p:nvPr>
        </p:nvSpPr>
        <p:spPr>
          <a:xfrm>
            <a:off x="1234186" y="4418890"/>
            <a:ext cx="2466825"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000"/>
              <a:buFont typeface="Arial"/>
              <a:buNone/>
              <a:defRPr b="0" i="0" sz="30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0"/>
          <p:cNvSpPr txBox="1"/>
          <p:nvPr>
            <p:ph idx="1" type="body"/>
          </p:nvPr>
        </p:nvSpPr>
        <p:spPr>
          <a:xfrm>
            <a:off x="1234187" y="5080792"/>
            <a:ext cx="2466825"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050"/>
              <a:buNone/>
              <a:defRPr sz="1050">
                <a:latin typeface="Arial"/>
                <a:ea typeface="Arial"/>
                <a:cs typeface="Arial"/>
                <a:sym typeface="Arial"/>
              </a:defRPr>
            </a:lvl1pPr>
            <a:lvl2pPr indent="-228600" lvl="1" marL="914400" algn="l">
              <a:lnSpc>
                <a:spcPct val="100000"/>
              </a:lnSpc>
              <a:spcBef>
                <a:spcPts val="375"/>
              </a:spcBef>
              <a:spcAft>
                <a:spcPts val="0"/>
              </a:spcAft>
              <a:buClr>
                <a:schemeClr val="dk1"/>
              </a:buClr>
              <a:buSzPts val="1050"/>
              <a:buNone/>
              <a:defRPr sz="1050">
                <a:latin typeface="Arial"/>
                <a:ea typeface="Arial"/>
                <a:cs typeface="Arial"/>
                <a:sym typeface="Arial"/>
              </a:defRPr>
            </a:lvl2pPr>
            <a:lvl3pPr indent="-228600" lvl="2" marL="1371600" algn="l">
              <a:lnSpc>
                <a:spcPct val="100000"/>
              </a:lnSpc>
              <a:spcBef>
                <a:spcPts val="375"/>
              </a:spcBef>
              <a:spcAft>
                <a:spcPts val="0"/>
              </a:spcAft>
              <a:buClr>
                <a:schemeClr val="dk1"/>
              </a:buClr>
              <a:buSzPts val="1050"/>
              <a:buNone/>
              <a:defRPr sz="1050">
                <a:latin typeface="Arial"/>
                <a:ea typeface="Arial"/>
                <a:cs typeface="Arial"/>
                <a:sym typeface="Arial"/>
              </a:defRPr>
            </a:lvl3pPr>
            <a:lvl4pPr indent="-228600" lvl="3" marL="1828800" algn="l">
              <a:lnSpc>
                <a:spcPct val="100000"/>
              </a:lnSpc>
              <a:spcBef>
                <a:spcPts val="375"/>
              </a:spcBef>
              <a:spcAft>
                <a:spcPts val="0"/>
              </a:spcAft>
              <a:buClr>
                <a:schemeClr val="dk1"/>
              </a:buClr>
              <a:buSzPts val="1050"/>
              <a:buNone/>
              <a:defRPr sz="1050">
                <a:latin typeface="Arial"/>
                <a:ea typeface="Arial"/>
                <a:cs typeface="Arial"/>
                <a:sym typeface="Arial"/>
              </a:defRPr>
            </a:lvl4pPr>
            <a:lvl5pPr indent="-228600" lvl="4" marL="2286000" algn="l">
              <a:lnSpc>
                <a:spcPct val="100000"/>
              </a:lnSpc>
              <a:spcBef>
                <a:spcPts val="375"/>
              </a:spcBef>
              <a:spcAft>
                <a:spcPts val="0"/>
              </a:spcAft>
              <a:buClr>
                <a:schemeClr val="dk1"/>
              </a:buClr>
              <a:buSzPts val="1050"/>
              <a:buNone/>
              <a:defRPr sz="105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75" name="Google Shape;75;p40"/>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1.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3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aws.amazon.com/jp/serverless/build-a-web-app/" TargetMode="Externa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16.png"/><Relationship Id="rId6" Type="http://schemas.openxmlformats.org/officeDocument/2006/relationships/image" Target="../media/image28.png"/><Relationship Id="rId7" Type="http://schemas.openxmlformats.org/officeDocument/2006/relationships/image" Target="../media/image22.png"/><Relationship Id="rId8"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descr="タブレットを持つ女性 " id="404" name="Google Shape;404;p1"/>
          <p:cNvPicPr preferRelativeResize="0"/>
          <p:nvPr>
            <p:ph idx="2" type="pic"/>
          </p:nvPr>
        </p:nvPicPr>
        <p:blipFill rotWithShape="1">
          <a:blip r:embed="rId3">
            <a:alphaModFix amt="35000"/>
          </a:blip>
          <a:srcRect b="0" l="4632" r="4632" t="0"/>
          <a:stretch/>
        </p:blipFill>
        <p:spPr>
          <a:xfrm>
            <a:off x="850740" y="0"/>
            <a:ext cx="8293261" cy="6858000"/>
          </a:xfrm>
          <a:prstGeom prst="rect">
            <a:avLst/>
          </a:prstGeom>
          <a:solidFill>
            <a:srgbClr val="012F62"/>
          </a:solidFill>
          <a:ln>
            <a:noFill/>
          </a:ln>
        </p:spPr>
      </p:pic>
      <p:sp>
        <p:nvSpPr>
          <p:cNvPr id="405" name="Google Shape;405;p1"/>
          <p:cNvSpPr txBox="1"/>
          <p:nvPr>
            <p:ph idx="1" type="body"/>
          </p:nvPr>
        </p:nvSpPr>
        <p:spPr>
          <a:xfrm>
            <a:off x="1143001" y="4821897"/>
            <a:ext cx="3134531" cy="267347"/>
          </a:xfrm>
          <a:prstGeom prst="rect">
            <a:avLst/>
          </a:prstGeom>
          <a:noFill/>
          <a:ln>
            <a:noFill/>
          </a:ln>
        </p:spPr>
        <p:txBody>
          <a:bodyPr anchorCtr="0" anchor="t" bIns="45700" lIns="0" spcFirstLastPara="1" rIns="0" wrap="square" tIns="45700">
            <a:normAutofit/>
          </a:bodyPr>
          <a:lstStyle/>
          <a:p>
            <a:pPr indent="0" lvl="0" marL="0" rtl="0" algn="l">
              <a:lnSpc>
                <a:spcPct val="80000"/>
              </a:lnSpc>
              <a:spcBef>
                <a:spcPts val="0"/>
              </a:spcBef>
              <a:spcAft>
                <a:spcPts val="0"/>
              </a:spcAft>
              <a:buClr>
                <a:schemeClr val="lt1"/>
              </a:buClr>
              <a:buSzPts val="1300"/>
              <a:buNone/>
            </a:pPr>
            <a:r>
              <a:rPr b="0" lang="en-US">
                <a:latin typeface="Arial"/>
                <a:ea typeface="Arial"/>
                <a:cs typeface="Arial"/>
                <a:sym typeface="Arial"/>
              </a:rPr>
              <a:t>－ビジネスアジリティは向上するのか－</a:t>
            </a:r>
            <a:endParaRPr b="0">
              <a:latin typeface="Arial"/>
              <a:ea typeface="Arial"/>
              <a:cs typeface="Arial"/>
              <a:sym typeface="Arial"/>
            </a:endParaRPr>
          </a:p>
        </p:txBody>
      </p:sp>
      <p:sp>
        <p:nvSpPr>
          <p:cNvPr id="406" name="Google Shape;406;p1"/>
          <p:cNvSpPr txBox="1"/>
          <p:nvPr>
            <p:ph type="ctrTitle"/>
          </p:nvPr>
        </p:nvSpPr>
        <p:spPr>
          <a:xfrm>
            <a:off x="1143000" y="2894093"/>
            <a:ext cx="7772400" cy="17907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t>サーバレスアーキテクチャーの適用による</a:t>
            </a:r>
            <a:br>
              <a:rPr lang="en-US"/>
            </a:br>
            <a:r>
              <a:rPr lang="en-US"/>
              <a:t>システム開発期間短縮効果の検証</a:t>
            </a:r>
            <a:endParaRPr>
              <a:latin typeface="Arial"/>
              <a:ea typeface="Arial"/>
              <a:cs typeface="Arial"/>
              <a:sym typeface="Arial"/>
            </a:endParaRPr>
          </a:p>
        </p:txBody>
      </p:sp>
      <p:sp>
        <p:nvSpPr>
          <p:cNvPr id="407" name="Google Shape;407;p1"/>
          <p:cNvSpPr txBox="1"/>
          <p:nvPr/>
        </p:nvSpPr>
        <p:spPr>
          <a:xfrm>
            <a:off x="1143000" y="5411323"/>
            <a:ext cx="5118653" cy="267347"/>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0"/>
              </a:spcBef>
              <a:spcAft>
                <a:spcPts val="0"/>
              </a:spcAft>
              <a:buClr>
                <a:schemeClr val="lt1"/>
              </a:buClr>
              <a:buSzPts val="1350"/>
              <a:buFont typeface="Arial"/>
              <a:buNone/>
            </a:pPr>
            <a:r>
              <a:rPr b="0" i="0" lang="en-US" sz="1350" u="none" cap="none" strike="noStrike">
                <a:solidFill>
                  <a:schemeClr val="lt1"/>
                </a:solidFill>
                <a:latin typeface="Arial"/>
                <a:ea typeface="Arial"/>
                <a:cs typeface="Arial"/>
                <a:sym typeface="Arial"/>
              </a:rPr>
              <a:t>IA−001：サーバレスアーキテクチャーのビジネス適用</a:t>
            </a:r>
            <a:endParaRPr b="0" i="0" sz="135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10"/>
          <p:cNvSpPr/>
          <p:nvPr/>
        </p:nvSpPr>
        <p:spPr>
          <a:xfrm>
            <a:off x="1003320" y="1326019"/>
            <a:ext cx="7967207" cy="11138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dk1"/>
                </a:solidFill>
                <a:latin typeface="Arial"/>
                <a:ea typeface="Arial"/>
                <a:cs typeface="Arial"/>
                <a:sym typeface="Arial"/>
              </a:rPr>
              <a:t>Lambda関数は、</a:t>
            </a:r>
            <a:endParaRPr sz="3000">
              <a:solidFill>
                <a:schemeClr val="dk1"/>
              </a:solidFill>
              <a:latin typeface="Arial"/>
              <a:ea typeface="Arial"/>
              <a:cs typeface="Arial"/>
              <a:sym typeface="Arial"/>
            </a:endParaRPr>
          </a:p>
          <a:p>
            <a:pPr indent="0" lvl="0" marL="0" marR="0" rtl="0" algn="l">
              <a:spcBef>
                <a:spcPts val="0"/>
              </a:spcBef>
              <a:spcAft>
                <a:spcPts val="0"/>
              </a:spcAft>
              <a:buNone/>
            </a:pPr>
            <a:r>
              <a:rPr lang="en-US" sz="3000">
                <a:solidFill>
                  <a:schemeClr val="dk1"/>
                </a:solidFill>
                <a:latin typeface="Arial"/>
                <a:ea typeface="Arial"/>
                <a:cs typeface="Arial"/>
                <a:sym typeface="Arial"/>
              </a:rPr>
              <a:t>　『目的が1つもしくは2つで，ステートレス』な設計</a:t>
            </a:r>
            <a:endParaRPr sz="3000">
              <a:solidFill>
                <a:schemeClr val="dk1"/>
              </a:solidFill>
              <a:latin typeface="Arial"/>
              <a:ea typeface="Arial"/>
              <a:cs typeface="Arial"/>
              <a:sym typeface="Arial"/>
            </a:endParaRPr>
          </a:p>
        </p:txBody>
      </p:sp>
      <p:sp>
        <p:nvSpPr>
          <p:cNvPr id="526" name="Google Shape;526;p10"/>
          <p:cNvSpPr txBox="1"/>
          <p:nvPr/>
        </p:nvSpPr>
        <p:spPr>
          <a:xfrm>
            <a:off x="1003321" y="235457"/>
            <a:ext cx="7600777" cy="668433"/>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rgbClr val="024793"/>
              </a:buClr>
              <a:buSzPts val="2000"/>
              <a:buFont typeface="Arial"/>
              <a:buNone/>
            </a:pPr>
            <a:r>
              <a:rPr b="0" i="0" lang="en-US" sz="2000" u="sng" cap="none">
                <a:solidFill>
                  <a:srgbClr val="024793"/>
                </a:solidFill>
                <a:latin typeface="Arial"/>
                <a:ea typeface="Arial"/>
                <a:cs typeface="Arial"/>
                <a:sym typeface="Arial"/>
              </a:rPr>
              <a:t>４．検証</a:t>
            </a:r>
            <a:endParaRPr b="0" i="0" sz="2000" u="sng" cap="none">
              <a:solidFill>
                <a:srgbClr val="024793"/>
              </a:solidFill>
              <a:latin typeface="Arial"/>
              <a:ea typeface="Arial"/>
              <a:cs typeface="Arial"/>
              <a:sym typeface="Arial"/>
            </a:endParaRPr>
          </a:p>
          <a:p>
            <a:pPr indent="0" lvl="0" marL="0" marR="0" rtl="0" algn="l">
              <a:lnSpc>
                <a:spcPct val="90000"/>
              </a:lnSpc>
              <a:spcBef>
                <a:spcPts val="0"/>
              </a:spcBef>
              <a:spcAft>
                <a:spcPts val="0"/>
              </a:spcAft>
              <a:buClr>
                <a:srgbClr val="024793"/>
              </a:buClr>
              <a:buSzPts val="2000"/>
              <a:buFont typeface="Arial"/>
              <a:buNone/>
            </a:pPr>
            <a:r>
              <a:rPr b="0" i="0" lang="en-US" sz="2000" cap="none">
                <a:solidFill>
                  <a:srgbClr val="024793"/>
                </a:solidFill>
                <a:latin typeface="Arial"/>
                <a:ea typeface="Arial"/>
                <a:cs typeface="Arial"/>
                <a:sym typeface="Arial"/>
              </a:rPr>
              <a:t>　　</a:t>
            </a:r>
            <a:r>
              <a:rPr b="0" i="0" lang="en-US" sz="2000" u="sng" cap="none">
                <a:solidFill>
                  <a:srgbClr val="024793"/>
                </a:solidFill>
                <a:latin typeface="Arial"/>
                <a:ea typeface="Arial"/>
                <a:cs typeface="Arial"/>
                <a:sym typeface="Arial"/>
              </a:rPr>
              <a:t>機能の簡素化によるコーディング時間の短縮</a:t>
            </a:r>
            <a:br>
              <a:rPr b="0" i="0" lang="en-US" sz="2000" u="sng" cap="none">
                <a:solidFill>
                  <a:srgbClr val="024793"/>
                </a:solidFill>
                <a:latin typeface="Arial"/>
                <a:ea typeface="Arial"/>
                <a:cs typeface="Arial"/>
                <a:sym typeface="Arial"/>
              </a:rPr>
            </a:br>
            <a:r>
              <a:rPr b="0" i="0" lang="en-US" sz="2000" cap="none">
                <a:solidFill>
                  <a:srgbClr val="024793"/>
                </a:solidFill>
                <a:latin typeface="Arial"/>
                <a:ea typeface="Arial"/>
                <a:cs typeface="Arial"/>
                <a:sym typeface="Arial"/>
              </a:rPr>
              <a:t>　</a:t>
            </a:r>
            <a:endParaRPr/>
          </a:p>
        </p:txBody>
      </p:sp>
      <p:grpSp>
        <p:nvGrpSpPr>
          <p:cNvPr id="527" name="Google Shape;527;p10"/>
          <p:cNvGrpSpPr/>
          <p:nvPr/>
        </p:nvGrpSpPr>
        <p:grpSpPr>
          <a:xfrm>
            <a:off x="1003319" y="3415856"/>
            <a:ext cx="7967207" cy="2228193"/>
            <a:chOff x="1003319" y="2564524"/>
            <a:chExt cx="7967207" cy="2228193"/>
          </a:xfrm>
        </p:grpSpPr>
        <p:sp>
          <p:nvSpPr>
            <p:cNvPr id="528" name="Google Shape;528;p10"/>
            <p:cNvSpPr/>
            <p:nvPr/>
          </p:nvSpPr>
          <p:spPr>
            <a:xfrm>
              <a:off x="1003319" y="2564524"/>
              <a:ext cx="7967207" cy="2228193"/>
            </a:xfrm>
            <a:prstGeom prst="roundRect">
              <a:avLst>
                <a:gd fmla="val 16667" name="adj"/>
              </a:avLst>
            </a:prstGeom>
            <a:solidFill>
              <a:srgbClr val="FFC000">
                <a:alpha val="15686"/>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 name="Google Shape;529;p10"/>
            <p:cNvSpPr/>
            <p:nvPr/>
          </p:nvSpPr>
          <p:spPr>
            <a:xfrm>
              <a:off x="1003320" y="2776447"/>
              <a:ext cx="4640735" cy="86447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500">
                  <a:solidFill>
                    <a:schemeClr val="dk1"/>
                  </a:solidFill>
                  <a:latin typeface="Arial"/>
                  <a:ea typeface="Arial"/>
                  <a:cs typeface="Arial"/>
                  <a:sym typeface="Arial"/>
                </a:rPr>
                <a:t>プログラムステップ数</a:t>
              </a:r>
              <a:endParaRPr sz="4500">
                <a:solidFill>
                  <a:schemeClr val="dk1"/>
                </a:solidFill>
                <a:latin typeface="Arial"/>
                <a:ea typeface="Arial"/>
                <a:cs typeface="Arial"/>
                <a:sym typeface="Arial"/>
              </a:endParaRPr>
            </a:p>
          </p:txBody>
        </p:sp>
        <p:sp>
          <p:nvSpPr>
            <p:cNvPr id="530" name="Google Shape;530;p10"/>
            <p:cNvSpPr/>
            <p:nvPr/>
          </p:nvSpPr>
          <p:spPr>
            <a:xfrm>
              <a:off x="6857998" y="2797387"/>
              <a:ext cx="1450846" cy="8644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500">
                  <a:solidFill>
                    <a:srgbClr val="FF0000"/>
                  </a:solidFill>
                  <a:latin typeface="Arial"/>
                  <a:ea typeface="Arial"/>
                  <a:cs typeface="Arial"/>
                  <a:sym typeface="Arial"/>
                </a:rPr>
                <a:t>減少</a:t>
              </a:r>
              <a:endParaRPr/>
            </a:p>
          </p:txBody>
        </p:sp>
        <p:sp>
          <p:nvSpPr>
            <p:cNvPr id="531" name="Google Shape;531;p10"/>
            <p:cNvSpPr/>
            <p:nvPr/>
          </p:nvSpPr>
          <p:spPr>
            <a:xfrm>
              <a:off x="5872654" y="2962469"/>
              <a:ext cx="756745" cy="534312"/>
            </a:xfrm>
            <a:prstGeom prst="rightArrow">
              <a:avLst>
                <a:gd fmla="val 50000" name="adj1"/>
                <a:gd fmla="val 50000" name="adj2"/>
              </a:avLst>
            </a:prstGeom>
            <a:gradFill>
              <a:gsLst>
                <a:gs pos="0">
                  <a:srgbClr val="9ADBF7"/>
                </a:gs>
                <a:gs pos="50000">
                  <a:srgbClr val="8DD3EE"/>
                </a:gs>
                <a:gs pos="100000">
                  <a:srgbClr val="78D0F1"/>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32" name="Google Shape;532;p10"/>
            <p:cNvSpPr/>
            <p:nvPr/>
          </p:nvSpPr>
          <p:spPr>
            <a:xfrm>
              <a:off x="1003320" y="3715086"/>
              <a:ext cx="4640735" cy="86447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500">
                  <a:solidFill>
                    <a:schemeClr val="dk1"/>
                  </a:solidFill>
                  <a:latin typeface="Arial"/>
                  <a:ea typeface="Arial"/>
                  <a:cs typeface="Arial"/>
                  <a:sym typeface="Arial"/>
                </a:rPr>
                <a:t>セッション管理</a:t>
              </a:r>
              <a:endParaRPr sz="4500">
                <a:solidFill>
                  <a:schemeClr val="dk1"/>
                </a:solidFill>
                <a:latin typeface="Arial"/>
                <a:ea typeface="Arial"/>
                <a:cs typeface="Arial"/>
                <a:sym typeface="Arial"/>
              </a:endParaRPr>
            </a:p>
          </p:txBody>
        </p:sp>
        <p:sp>
          <p:nvSpPr>
            <p:cNvPr id="533" name="Google Shape;533;p10"/>
            <p:cNvSpPr/>
            <p:nvPr/>
          </p:nvSpPr>
          <p:spPr>
            <a:xfrm>
              <a:off x="6857998" y="3736026"/>
              <a:ext cx="1450846" cy="8644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500">
                  <a:solidFill>
                    <a:srgbClr val="FF0000"/>
                  </a:solidFill>
                  <a:latin typeface="Arial"/>
                  <a:ea typeface="Arial"/>
                  <a:cs typeface="Arial"/>
                  <a:sym typeface="Arial"/>
                </a:rPr>
                <a:t>不要</a:t>
              </a:r>
              <a:endParaRPr/>
            </a:p>
          </p:txBody>
        </p:sp>
        <p:sp>
          <p:nvSpPr>
            <p:cNvPr id="534" name="Google Shape;534;p10"/>
            <p:cNvSpPr/>
            <p:nvPr/>
          </p:nvSpPr>
          <p:spPr>
            <a:xfrm>
              <a:off x="5872654" y="3901108"/>
              <a:ext cx="756745" cy="534312"/>
            </a:xfrm>
            <a:prstGeom prst="rightArrow">
              <a:avLst>
                <a:gd fmla="val 50000" name="adj1"/>
                <a:gd fmla="val 50000" name="adj2"/>
              </a:avLst>
            </a:prstGeom>
            <a:gradFill>
              <a:gsLst>
                <a:gs pos="0">
                  <a:srgbClr val="9ADBF7"/>
                </a:gs>
                <a:gs pos="50000">
                  <a:srgbClr val="8DD3EE"/>
                </a:gs>
                <a:gs pos="100000">
                  <a:srgbClr val="78D0F1"/>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5" name="Google Shape;535;p10"/>
          <p:cNvSpPr/>
          <p:nvPr/>
        </p:nvSpPr>
        <p:spPr>
          <a:xfrm rot="10800000">
            <a:off x="2580053" y="2708717"/>
            <a:ext cx="4813737" cy="438270"/>
          </a:xfrm>
          <a:prstGeom prst="triangle">
            <a:avLst>
              <a:gd fmla="val 50000" name="adj"/>
            </a:avLst>
          </a:prstGeom>
          <a:gradFill>
            <a:gsLst>
              <a:gs pos="0">
                <a:srgbClr val="9ADBF7"/>
              </a:gs>
              <a:gs pos="50000">
                <a:srgbClr val="8DD3EE"/>
              </a:gs>
              <a:gs pos="100000">
                <a:srgbClr val="78D0F1"/>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536" name="Google Shape;536;p10"/>
          <p:cNvPicPr preferRelativeResize="0"/>
          <p:nvPr/>
        </p:nvPicPr>
        <p:blipFill rotWithShape="1">
          <a:blip r:embed="rId3">
            <a:alphaModFix/>
          </a:blip>
          <a:srcRect b="0" l="0" r="0" t="0"/>
          <a:stretch/>
        </p:blipFill>
        <p:spPr>
          <a:xfrm rot="1643458">
            <a:off x="8145208" y="5126083"/>
            <a:ext cx="784469" cy="1319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11"/>
          <p:cNvSpPr/>
          <p:nvPr/>
        </p:nvSpPr>
        <p:spPr>
          <a:xfrm>
            <a:off x="1003321" y="1101767"/>
            <a:ext cx="7967207" cy="11138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dk1"/>
                </a:solidFill>
                <a:latin typeface="Meiryo"/>
                <a:ea typeface="Meiryo"/>
                <a:cs typeface="Meiryo"/>
                <a:sym typeface="Meiryo"/>
              </a:rPr>
              <a:t>Lambda関数</a:t>
            </a:r>
            <a:endParaRPr sz="3000">
              <a:solidFill>
                <a:schemeClr val="dk1"/>
              </a:solidFill>
              <a:latin typeface="Meiryo"/>
              <a:ea typeface="Meiryo"/>
              <a:cs typeface="Meiryo"/>
              <a:sym typeface="Meiryo"/>
            </a:endParaRPr>
          </a:p>
          <a:p>
            <a:pPr indent="0" lvl="0" marL="0" marR="0" rtl="0" algn="l">
              <a:spcBef>
                <a:spcPts val="0"/>
              </a:spcBef>
              <a:spcAft>
                <a:spcPts val="0"/>
              </a:spcAft>
              <a:buNone/>
            </a:pPr>
            <a:r>
              <a:rPr lang="en-US" sz="3000">
                <a:solidFill>
                  <a:schemeClr val="dk1"/>
                </a:solidFill>
                <a:latin typeface="Meiryo"/>
                <a:ea typeface="Meiryo"/>
                <a:cs typeface="Meiryo"/>
                <a:sym typeface="Meiryo"/>
              </a:rPr>
              <a:t>・目的が1つもしくは2つ</a:t>
            </a:r>
            <a:endParaRPr sz="3000">
              <a:solidFill>
                <a:schemeClr val="dk1"/>
              </a:solidFill>
              <a:latin typeface="Meiryo"/>
              <a:ea typeface="Meiryo"/>
              <a:cs typeface="Meiryo"/>
              <a:sym typeface="Meiryo"/>
            </a:endParaRPr>
          </a:p>
          <a:p>
            <a:pPr indent="0" lvl="0" marL="0" marR="0" rtl="0" algn="l">
              <a:spcBef>
                <a:spcPts val="0"/>
              </a:spcBef>
              <a:spcAft>
                <a:spcPts val="0"/>
              </a:spcAft>
              <a:buNone/>
            </a:pPr>
            <a:r>
              <a:rPr lang="en-US" sz="3000">
                <a:solidFill>
                  <a:schemeClr val="dk1"/>
                </a:solidFill>
                <a:latin typeface="Meiryo"/>
                <a:ea typeface="Meiryo"/>
                <a:cs typeface="Meiryo"/>
                <a:sym typeface="Meiryo"/>
              </a:rPr>
              <a:t>・ステートレス</a:t>
            </a:r>
            <a:endParaRPr sz="3000">
              <a:solidFill>
                <a:schemeClr val="dk1"/>
              </a:solidFill>
              <a:latin typeface="Meiryo"/>
              <a:ea typeface="Meiryo"/>
              <a:cs typeface="Meiryo"/>
              <a:sym typeface="Meiryo"/>
            </a:endParaRPr>
          </a:p>
        </p:txBody>
      </p:sp>
      <p:sp>
        <p:nvSpPr>
          <p:cNvPr id="543" name="Google Shape;543;p11"/>
          <p:cNvSpPr txBox="1"/>
          <p:nvPr/>
        </p:nvSpPr>
        <p:spPr>
          <a:xfrm>
            <a:off x="1003321" y="235457"/>
            <a:ext cx="7600777" cy="668433"/>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rgbClr val="024793"/>
              </a:buClr>
              <a:buSzPts val="2000"/>
              <a:buFont typeface="Arial"/>
              <a:buNone/>
            </a:pPr>
            <a:r>
              <a:rPr b="0" i="0" lang="en-US" sz="2000" u="sng" cap="none">
                <a:solidFill>
                  <a:srgbClr val="024793"/>
                </a:solidFill>
                <a:latin typeface="Arial"/>
                <a:ea typeface="Arial"/>
                <a:cs typeface="Arial"/>
                <a:sym typeface="Arial"/>
              </a:rPr>
              <a:t>４．検証</a:t>
            </a:r>
            <a:endParaRPr b="0" i="0" sz="2000" u="sng" cap="none">
              <a:solidFill>
                <a:srgbClr val="024793"/>
              </a:solidFill>
              <a:latin typeface="Arial"/>
              <a:ea typeface="Arial"/>
              <a:cs typeface="Arial"/>
              <a:sym typeface="Arial"/>
            </a:endParaRPr>
          </a:p>
          <a:p>
            <a:pPr indent="0" lvl="0" marL="0" marR="0" rtl="0" algn="l">
              <a:lnSpc>
                <a:spcPct val="90000"/>
              </a:lnSpc>
              <a:spcBef>
                <a:spcPts val="0"/>
              </a:spcBef>
              <a:spcAft>
                <a:spcPts val="0"/>
              </a:spcAft>
              <a:buClr>
                <a:srgbClr val="024793"/>
              </a:buClr>
              <a:buSzPts val="2000"/>
              <a:buFont typeface="Arial"/>
              <a:buNone/>
            </a:pPr>
            <a:r>
              <a:rPr b="0" i="0" lang="en-US" sz="2000" cap="none">
                <a:solidFill>
                  <a:srgbClr val="024793"/>
                </a:solidFill>
                <a:latin typeface="Arial"/>
                <a:ea typeface="Arial"/>
                <a:cs typeface="Arial"/>
                <a:sym typeface="Arial"/>
              </a:rPr>
              <a:t>　　</a:t>
            </a:r>
            <a:r>
              <a:rPr b="0" i="0" lang="en-US" sz="2000" u="sng" cap="none">
                <a:solidFill>
                  <a:srgbClr val="024793"/>
                </a:solidFill>
                <a:latin typeface="Arial"/>
                <a:ea typeface="Arial"/>
                <a:cs typeface="Arial"/>
                <a:sym typeface="Arial"/>
              </a:rPr>
              <a:t>機能の簡素化によるコーディング時間の短縮</a:t>
            </a:r>
            <a:br>
              <a:rPr b="0" i="0" lang="en-US" sz="2000" u="sng" cap="none">
                <a:solidFill>
                  <a:srgbClr val="024793"/>
                </a:solidFill>
                <a:latin typeface="Arial"/>
                <a:ea typeface="Arial"/>
                <a:cs typeface="Arial"/>
                <a:sym typeface="Arial"/>
              </a:rPr>
            </a:br>
            <a:r>
              <a:rPr b="0" i="0" lang="en-US" sz="2000" cap="none">
                <a:solidFill>
                  <a:srgbClr val="024793"/>
                </a:solidFill>
                <a:latin typeface="Arial"/>
                <a:ea typeface="Arial"/>
                <a:cs typeface="Arial"/>
                <a:sym typeface="Arial"/>
              </a:rPr>
              <a:t>　</a:t>
            </a:r>
            <a:endParaRPr/>
          </a:p>
        </p:txBody>
      </p:sp>
      <p:grpSp>
        <p:nvGrpSpPr>
          <p:cNvPr id="544" name="Google Shape;544;p11"/>
          <p:cNvGrpSpPr/>
          <p:nvPr/>
        </p:nvGrpSpPr>
        <p:grpSpPr>
          <a:xfrm>
            <a:off x="1003319" y="3415856"/>
            <a:ext cx="7967207" cy="2228193"/>
            <a:chOff x="1003319" y="2564524"/>
            <a:chExt cx="7967207" cy="2228193"/>
          </a:xfrm>
        </p:grpSpPr>
        <p:sp>
          <p:nvSpPr>
            <p:cNvPr id="545" name="Google Shape;545;p11"/>
            <p:cNvSpPr/>
            <p:nvPr/>
          </p:nvSpPr>
          <p:spPr>
            <a:xfrm>
              <a:off x="1003319" y="2564524"/>
              <a:ext cx="7967207" cy="2228193"/>
            </a:xfrm>
            <a:prstGeom prst="roundRect">
              <a:avLst>
                <a:gd fmla="val 16667" name="adj"/>
              </a:avLst>
            </a:prstGeom>
            <a:solidFill>
              <a:srgbClr val="FFC000">
                <a:alpha val="15686"/>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 name="Google Shape;546;p11"/>
            <p:cNvSpPr/>
            <p:nvPr/>
          </p:nvSpPr>
          <p:spPr>
            <a:xfrm>
              <a:off x="1003320" y="2776447"/>
              <a:ext cx="4640735" cy="86447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500">
                  <a:solidFill>
                    <a:schemeClr val="dk1"/>
                  </a:solidFill>
                  <a:latin typeface="Arial"/>
                  <a:ea typeface="Arial"/>
                  <a:cs typeface="Arial"/>
                  <a:sym typeface="Arial"/>
                </a:rPr>
                <a:t>プログラムステップ数</a:t>
              </a:r>
              <a:endParaRPr sz="4500">
                <a:solidFill>
                  <a:schemeClr val="dk1"/>
                </a:solidFill>
                <a:latin typeface="Arial"/>
                <a:ea typeface="Arial"/>
                <a:cs typeface="Arial"/>
                <a:sym typeface="Arial"/>
              </a:endParaRPr>
            </a:p>
          </p:txBody>
        </p:sp>
        <p:sp>
          <p:nvSpPr>
            <p:cNvPr id="547" name="Google Shape;547;p11"/>
            <p:cNvSpPr/>
            <p:nvPr/>
          </p:nvSpPr>
          <p:spPr>
            <a:xfrm>
              <a:off x="6857998" y="2797387"/>
              <a:ext cx="1450846" cy="8644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500">
                  <a:solidFill>
                    <a:srgbClr val="FF0000"/>
                  </a:solidFill>
                  <a:latin typeface="Arial"/>
                  <a:ea typeface="Arial"/>
                  <a:cs typeface="Arial"/>
                  <a:sym typeface="Arial"/>
                </a:rPr>
                <a:t>減少</a:t>
              </a:r>
              <a:endParaRPr/>
            </a:p>
          </p:txBody>
        </p:sp>
        <p:sp>
          <p:nvSpPr>
            <p:cNvPr id="548" name="Google Shape;548;p11"/>
            <p:cNvSpPr/>
            <p:nvPr/>
          </p:nvSpPr>
          <p:spPr>
            <a:xfrm>
              <a:off x="5872654" y="2962469"/>
              <a:ext cx="756745" cy="534312"/>
            </a:xfrm>
            <a:prstGeom prst="rightArrow">
              <a:avLst>
                <a:gd fmla="val 50000" name="adj1"/>
                <a:gd fmla="val 50000" name="adj2"/>
              </a:avLst>
            </a:prstGeom>
            <a:gradFill>
              <a:gsLst>
                <a:gs pos="0">
                  <a:srgbClr val="9ADBF7"/>
                </a:gs>
                <a:gs pos="50000">
                  <a:srgbClr val="8DD3EE"/>
                </a:gs>
                <a:gs pos="100000">
                  <a:srgbClr val="78D0F1"/>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11"/>
            <p:cNvSpPr/>
            <p:nvPr/>
          </p:nvSpPr>
          <p:spPr>
            <a:xfrm>
              <a:off x="1003320" y="3715086"/>
              <a:ext cx="4640735" cy="86447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500">
                  <a:solidFill>
                    <a:schemeClr val="dk1"/>
                  </a:solidFill>
                  <a:latin typeface="Arial"/>
                  <a:ea typeface="Arial"/>
                  <a:cs typeface="Arial"/>
                  <a:sym typeface="Arial"/>
                </a:rPr>
                <a:t>セッション管理</a:t>
              </a:r>
              <a:endParaRPr sz="4500">
                <a:solidFill>
                  <a:schemeClr val="dk1"/>
                </a:solidFill>
                <a:latin typeface="Arial"/>
                <a:ea typeface="Arial"/>
                <a:cs typeface="Arial"/>
                <a:sym typeface="Arial"/>
              </a:endParaRPr>
            </a:p>
          </p:txBody>
        </p:sp>
        <p:sp>
          <p:nvSpPr>
            <p:cNvPr id="550" name="Google Shape;550;p11"/>
            <p:cNvSpPr/>
            <p:nvPr/>
          </p:nvSpPr>
          <p:spPr>
            <a:xfrm>
              <a:off x="6857998" y="3736026"/>
              <a:ext cx="1450846" cy="8644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500">
                  <a:solidFill>
                    <a:srgbClr val="FF0000"/>
                  </a:solidFill>
                  <a:latin typeface="Arial"/>
                  <a:ea typeface="Arial"/>
                  <a:cs typeface="Arial"/>
                  <a:sym typeface="Arial"/>
                </a:rPr>
                <a:t>不要</a:t>
              </a:r>
              <a:endParaRPr/>
            </a:p>
          </p:txBody>
        </p:sp>
        <p:sp>
          <p:nvSpPr>
            <p:cNvPr id="551" name="Google Shape;551;p11"/>
            <p:cNvSpPr/>
            <p:nvPr/>
          </p:nvSpPr>
          <p:spPr>
            <a:xfrm>
              <a:off x="5872654" y="3901108"/>
              <a:ext cx="756745" cy="534312"/>
            </a:xfrm>
            <a:prstGeom prst="rightArrow">
              <a:avLst>
                <a:gd fmla="val 50000" name="adj1"/>
                <a:gd fmla="val 50000" name="adj2"/>
              </a:avLst>
            </a:prstGeom>
            <a:gradFill>
              <a:gsLst>
                <a:gs pos="0">
                  <a:srgbClr val="9ADBF7"/>
                </a:gs>
                <a:gs pos="50000">
                  <a:srgbClr val="8DD3EE"/>
                </a:gs>
                <a:gs pos="100000">
                  <a:srgbClr val="78D0F1"/>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2" name="Google Shape;552;p11"/>
          <p:cNvSpPr/>
          <p:nvPr/>
        </p:nvSpPr>
        <p:spPr>
          <a:xfrm rot="10800000">
            <a:off x="2580053" y="2842529"/>
            <a:ext cx="4813737" cy="438270"/>
          </a:xfrm>
          <a:prstGeom prst="triangle">
            <a:avLst>
              <a:gd fmla="val 50000" name="adj"/>
            </a:avLst>
          </a:prstGeom>
          <a:gradFill>
            <a:gsLst>
              <a:gs pos="0">
                <a:srgbClr val="9ADBF7"/>
              </a:gs>
              <a:gs pos="50000">
                <a:srgbClr val="8DD3EE"/>
              </a:gs>
              <a:gs pos="100000">
                <a:srgbClr val="78D0F1"/>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553" name="Google Shape;553;p11"/>
          <p:cNvPicPr preferRelativeResize="0"/>
          <p:nvPr/>
        </p:nvPicPr>
        <p:blipFill rotWithShape="1">
          <a:blip r:embed="rId3">
            <a:alphaModFix/>
          </a:blip>
          <a:srcRect b="0" l="0" r="0" t="0"/>
          <a:stretch/>
        </p:blipFill>
        <p:spPr>
          <a:xfrm rot="1643458">
            <a:off x="8145208" y="5126083"/>
            <a:ext cx="784469" cy="1319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12"/>
          <p:cNvSpPr txBox="1"/>
          <p:nvPr/>
        </p:nvSpPr>
        <p:spPr>
          <a:xfrm>
            <a:off x="1003321" y="235457"/>
            <a:ext cx="7600777" cy="668433"/>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rgbClr val="024793"/>
              </a:buClr>
              <a:buSzPts val="2000"/>
              <a:buFont typeface="Arial"/>
              <a:buNone/>
            </a:pPr>
            <a:r>
              <a:rPr b="0" i="0" lang="en-US" sz="2000" u="sng" cap="none">
                <a:solidFill>
                  <a:srgbClr val="024793"/>
                </a:solidFill>
                <a:latin typeface="Arial"/>
                <a:ea typeface="Arial"/>
                <a:cs typeface="Arial"/>
                <a:sym typeface="Arial"/>
              </a:rPr>
              <a:t>４．検証</a:t>
            </a:r>
            <a:endParaRPr b="0" i="0" sz="2000" u="sng" cap="none">
              <a:solidFill>
                <a:srgbClr val="024793"/>
              </a:solidFill>
              <a:latin typeface="Arial"/>
              <a:ea typeface="Arial"/>
              <a:cs typeface="Arial"/>
              <a:sym typeface="Arial"/>
            </a:endParaRPr>
          </a:p>
          <a:p>
            <a:pPr indent="0" lvl="0" marL="0" marR="0" rtl="0" algn="l">
              <a:lnSpc>
                <a:spcPct val="90000"/>
              </a:lnSpc>
              <a:spcBef>
                <a:spcPts val="0"/>
              </a:spcBef>
              <a:spcAft>
                <a:spcPts val="0"/>
              </a:spcAft>
              <a:buClr>
                <a:srgbClr val="024793"/>
              </a:buClr>
              <a:buSzPts val="2000"/>
              <a:buFont typeface="Arial"/>
              <a:buNone/>
            </a:pPr>
            <a:r>
              <a:rPr b="0" i="0" lang="en-US" sz="2000" cap="none">
                <a:solidFill>
                  <a:srgbClr val="024793"/>
                </a:solidFill>
                <a:latin typeface="Arial"/>
                <a:ea typeface="Arial"/>
                <a:cs typeface="Arial"/>
                <a:sym typeface="Arial"/>
              </a:rPr>
              <a:t>　　非機能要求部分の実装自動化による 構築作業時間 と ドキュメント作成量の削減</a:t>
            </a:r>
            <a:br>
              <a:rPr b="0" i="0" lang="en-US" sz="2000" u="sng" cap="none">
                <a:solidFill>
                  <a:srgbClr val="024793"/>
                </a:solidFill>
                <a:latin typeface="Arial"/>
                <a:ea typeface="Arial"/>
                <a:cs typeface="Arial"/>
                <a:sym typeface="Arial"/>
              </a:rPr>
            </a:br>
            <a:r>
              <a:rPr b="0" i="0" lang="en-US" sz="2000" cap="none">
                <a:solidFill>
                  <a:srgbClr val="024793"/>
                </a:solidFill>
                <a:latin typeface="Arial"/>
                <a:ea typeface="Arial"/>
                <a:cs typeface="Arial"/>
                <a:sym typeface="Arial"/>
              </a:rPr>
              <a:t>　</a:t>
            </a:r>
            <a:endParaRPr/>
          </a:p>
        </p:txBody>
      </p:sp>
      <p:grpSp>
        <p:nvGrpSpPr>
          <p:cNvPr id="560" name="Google Shape;560;p12"/>
          <p:cNvGrpSpPr/>
          <p:nvPr/>
        </p:nvGrpSpPr>
        <p:grpSpPr>
          <a:xfrm>
            <a:off x="966565" y="1231741"/>
            <a:ext cx="8056597" cy="1807612"/>
            <a:chOff x="1003319" y="2799281"/>
            <a:chExt cx="8056597" cy="1807612"/>
          </a:xfrm>
        </p:grpSpPr>
        <p:sp>
          <p:nvSpPr>
            <p:cNvPr id="561" name="Google Shape;561;p12"/>
            <p:cNvSpPr/>
            <p:nvPr/>
          </p:nvSpPr>
          <p:spPr>
            <a:xfrm>
              <a:off x="1003319" y="2799281"/>
              <a:ext cx="8056597" cy="1321859"/>
            </a:xfrm>
            <a:prstGeom prst="roundRect">
              <a:avLst>
                <a:gd fmla="val 16667" name="adj"/>
              </a:avLst>
            </a:prstGeom>
            <a:solidFill>
              <a:srgbClr val="FFC000">
                <a:alpha val="15686"/>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 name="Google Shape;562;p12"/>
            <p:cNvSpPr/>
            <p:nvPr/>
          </p:nvSpPr>
          <p:spPr>
            <a:xfrm>
              <a:off x="1092710" y="3098468"/>
              <a:ext cx="7967206" cy="15084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000">
                  <a:solidFill>
                    <a:schemeClr val="dk1"/>
                  </a:solidFill>
                  <a:latin typeface="Arial"/>
                  <a:ea typeface="Arial"/>
                  <a:cs typeface="Arial"/>
                  <a:sym typeface="Arial"/>
                </a:rPr>
                <a:t>ユーザーの設計・開発の範囲が</a:t>
              </a:r>
              <a:r>
                <a:rPr lang="en-US" sz="4000">
                  <a:solidFill>
                    <a:srgbClr val="FF0000"/>
                  </a:solidFill>
                  <a:latin typeface="Arial"/>
                  <a:ea typeface="Arial"/>
                  <a:cs typeface="Arial"/>
                  <a:sym typeface="Arial"/>
                </a:rPr>
                <a:t>限定的</a:t>
              </a:r>
              <a:endParaRPr sz="4000">
                <a:solidFill>
                  <a:srgbClr val="FF0000"/>
                </a:solidFill>
                <a:latin typeface="Arial"/>
                <a:ea typeface="Arial"/>
                <a:cs typeface="Arial"/>
                <a:sym typeface="Arial"/>
              </a:endParaRPr>
            </a:p>
          </p:txBody>
        </p:sp>
      </p:grpSp>
      <p:pic>
        <p:nvPicPr>
          <p:cNvPr id="563" name="Google Shape;563;p12"/>
          <p:cNvPicPr preferRelativeResize="0"/>
          <p:nvPr/>
        </p:nvPicPr>
        <p:blipFill rotWithShape="1">
          <a:blip r:embed="rId3">
            <a:alphaModFix/>
          </a:blip>
          <a:srcRect b="0" l="0" r="0" t="0"/>
          <a:stretch/>
        </p:blipFill>
        <p:spPr>
          <a:xfrm rot="2135451">
            <a:off x="8133923" y="5544160"/>
            <a:ext cx="723524" cy="1216966"/>
          </a:xfrm>
          <a:prstGeom prst="rect">
            <a:avLst/>
          </a:prstGeom>
          <a:noFill/>
          <a:ln>
            <a:noFill/>
          </a:ln>
        </p:spPr>
      </p:pic>
      <p:grpSp>
        <p:nvGrpSpPr>
          <p:cNvPr id="564" name="Google Shape;564;p12"/>
          <p:cNvGrpSpPr/>
          <p:nvPr/>
        </p:nvGrpSpPr>
        <p:grpSpPr>
          <a:xfrm>
            <a:off x="1003321" y="2807881"/>
            <a:ext cx="7975145" cy="3076105"/>
            <a:chOff x="995382" y="1021226"/>
            <a:chExt cx="7975145" cy="3076105"/>
          </a:xfrm>
        </p:grpSpPr>
        <p:sp>
          <p:nvSpPr>
            <p:cNvPr id="565" name="Google Shape;565;p12"/>
            <p:cNvSpPr/>
            <p:nvPr/>
          </p:nvSpPr>
          <p:spPr>
            <a:xfrm>
              <a:off x="1003320" y="1021226"/>
              <a:ext cx="7967207" cy="11138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000">
                  <a:solidFill>
                    <a:schemeClr val="dk1"/>
                  </a:solidFill>
                  <a:latin typeface="Arial"/>
                  <a:ea typeface="Arial"/>
                  <a:cs typeface="Arial"/>
                  <a:sym typeface="Arial"/>
                </a:rPr>
                <a:t>サーバレスアーキテクチャーでは、</a:t>
              </a:r>
              <a:endParaRPr sz="3000">
                <a:solidFill>
                  <a:schemeClr val="dk1"/>
                </a:solidFill>
                <a:latin typeface="Arial"/>
                <a:ea typeface="Arial"/>
                <a:cs typeface="Arial"/>
                <a:sym typeface="Arial"/>
              </a:endParaRPr>
            </a:p>
            <a:p>
              <a:pPr indent="0" lvl="0" marL="0" marR="0" rtl="0" algn="ctr">
                <a:spcBef>
                  <a:spcPts val="0"/>
                </a:spcBef>
                <a:spcAft>
                  <a:spcPts val="0"/>
                </a:spcAft>
                <a:buNone/>
              </a:pPr>
              <a:r>
                <a:rPr lang="en-US" sz="3000">
                  <a:solidFill>
                    <a:schemeClr val="dk1"/>
                  </a:solidFill>
                  <a:latin typeface="Arial"/>
                  <a:ea typeface="Arial"/>
                  <a:cs typeface="Arial"/>
                  <a:sym typeface="Arial"/>
                </a:rPr>
                <a:t>サーバレスなAWSサービスを選択し、連携</a:t>
              </a:r>
              <a:endParaRPr sz="3000">
                <a:solidFill>
                  <a:schemeClr val="dk1"/>
                </a:solidFill>
                <a:latin typeface="Arial"/>
                <a:ea typeface="Arial"/>
                <a:cs typeface="Arial"/>
                <a:sym typeface="Arial"/>
              </a:endParaRPr>
            </a:p>
          </p:txBody>
        </p:sp>
        <p:sp>
          <p:nvSpPr>
            <p:cNvPr id="566" name="Google Shape;566;p12"/>
            <p:cNvSpPr/>
            <p:nvPr/>
          </p:nvSpPr>
          <p:spPr>
            <a:xfrm>
              <a:off x="995382" y="2983502"/>
              <a:ext cx="7967207" cy="11138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000">
                  <a:solidFill>
                    <a:schemeClr val="dk1"/>
                  </a:solidFill>
                  <a:latin typeface="Arial"/>
                  <a:ea typeface="Arial"/>
                  <a:cs typeface="Arial"/>
                  <a:sym typeface="Arial"/>
                </a:rPr>
                <a:t>特に非機能要件部分(可用性、拡張性 等)は、</a:t>
              </a:r>
              <a:endParaRPr sz="3000">
                <a:solidFill>
                  <a:schemeClr val="dk1"/>
                </a:solidFill>
                <a:latin typeface="Arial"/>
                <a:ea typeface="Arial"/>
                <a:cs typeface="Arial"/>
                <a:sym typeface="Arial"/>
              </a:endParaRPr>
            </a:p>
            <a:p>
              <a:pPr indent="0" lvl="0" marL="0" marR="0" rtl="0" algn="ctr">
                <a:spcBef>
                  <a:spcPts val="0"/>
                </a:spcBef>
                <a:spcAft>
                  <a:spcPts val="0"/>
                </a:spcAft>
                <a:buNone/>
              </a:pPr>
              <a:r>
                <a:rPr lang="en-US" sz="3000">
                  <a:solidFill>
                    <a:schemeClr val="dk1"/>
                  </a:solidFill>
                  <a:latin typeface="Arial"/>
                  <a:ea typeface="Arial"/>
                  <a:cs typeface="Arial"/>
                  <a:sym typeface="Arial"/>
                </a:rPr>
                <a:t>　クラウド事業者の責任範囲が</a:t>
              </a:r>
              <a:r>
                <a:rPr lang="en-US" sz="4000" u="sng">
                  <a:solidFill>
                    <a:srgbClr val="FF0000"/>
                  </a:solidFill>
                  <a:latin typeface="Arial"/>
                  <a:ea typeface="Arial"/>
                  <a:cs typeface="Arial"/>
                  <a:sym typeface="Arial"/>
                </a:rPr>
                <a:t>大きい</a:t>
              </a:r>
              <a:endParaRPr b="1" sz="4000" u="sng">
                <a:solidFill>
                  <a:srgbClr val="FF0000"/>
                </a:solidFill>
                <a:latin typeface="Arial"/>
                <a:ea typeface="Arial"/>
                <a:cs typeface="Arial"/>
                <a:sym typeface="Arial"/>
              </a:endParaRPr>
            </a:p>
          </p:txBody>
        </p:sp>
        <p:sp>
          <p:nvSpPr>
            <p:cNvPr id="567" name="Google Shape;567;p12"/>
            <p:cNvSpPr/>
            <p:nvPr/>
          </p:nvSpPr>
          <p:spPr>
            <a:xfrm>
              <a:off x="3890863" y="1987660"/>
              <a:ext cx="1825690" cy="7390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6000">
                  <a:solidFill>
                    <a:schemeClr val="dk1"/>
                  </a:solidFill>
                  <a:latin typeface="Arial"/>
                  <a:ea typeface="Arial"/>
                  <a:cs typeface="Arial"/>
                  <a:sym typeface="Arial"/>
                </a:rPr>
                <a:t>➕</a:t>
              </a:r>
              <a:endParaRPr/>
            </a:p>
          </p:txBody>
        </p:sp>
      </p:grpSp>
      <p:sp>
        <p:nvSpPr>
          <p:cNvPr id="568" name="Google Shape;568;p12"/>
          <p:cNvSpPr/>
          <p:nvPr/>
        </p:nvSpPr>
        <p:spPr>
          <a:xfrm>
            <a:off x="966562" y="2835620"/>
            <a:ext cx="8003966" cy="2329645"/>
          </a:xfrm>
          <a:prstGeom prst="rect">
            <a:avLst/>
          </a:prstGeom>
          <a:solidFill>
            <a:schemeClr val="accent1"/>
          </a:solidFill>
          <a:ln cap="flat" cmpd="sng" w="12700">
            <a:solidFill>
              <a:srgbClr val="0F988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クラウド事業者の責任範囲モデルを</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図で貼り付け。(図は論文のものをもう少しいけてる感じに)</a:t>
            </a:r>
            <a:endParaRPr sz="18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13"/>
          <p:cNvSpPr txBox="1"/>
          <p:nvPr/>
        </p:nvSpPr>
        <p:spPr>
          <a:xfrm>
            <a:off x="1220490" y="3763108"/>
            <a:ext cx="7600778" cy="1199607"/>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sp>
        <p:nvSpPr>
          <p:cNvPr id="575" name="Google Shape;575;p13"/>
          <p:cNvSpPr txBox="1"/>
          <p:nvPr/>
        </p:nvSpPr>
        <p:spPr>
          <a:xfrm>
            <a:off x="1003321" y="235457"/>
            <a:ext cx="7600777" cy="488709"/>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rgbClr val="024793"/>
              </a:buClr>
              <a:buSzPts val="2000"/>
              <a:buFont typeface="Arial"/>
              <a:buNone/>
            </a:pPr>
            <a:r>
              <a:rPr b="0" i="0" lang="en-US" sz="2000" u="sng" cap="none">
                <a:solidFill>
                  <a:srgbClr val="024793"/>
                </a:solidFill>
                <a:latin typeface="Arial"/>
                <a:ea typeface="Arial"/>
                <a:cs typeface="Arial"/>
                <a:sym typeface="Arial"/>
              </a:rPr>
              <a:t>４．検証</a:t>
            </a:r>
            <a:endParaRPr b="0" i="0" sz="2000" u="sng" cap="none">
              <a:solidFill>
                <a:srgbClr val="024793"/>
              </a:solidFill>
              <a:latin typeface="Arial"/>
              <a:ea typeface="Arial"/>
              <a:cs typeface="Arial"/>
              <a:sym typeface="Arial"/>
            </a:endParaRPr>
          </a:p>
          <a:p>
            <a:pPr indent="0" lvl="0" marL="0" marR="0" rtl="0" algn="l">
              <a:lnSpc>
                <a:spcPct val="90000"/>
              </a:lnSpc>
              <a:spcBef>
                <a:spcPts val="0"/>
              </a:spcBef>
              <a:spcAft>
                <a:spcPts val="0"/>
              </a:spcAft>
              <a:buClr>
                <a:srgbClr val="024793"/>
              </a:buClr>
              <a:buSzPts val="2000"/>
              <a:buFont typeface="Arial"/>
              <a:buNone/>
            </a:pPr>
            <a:r>
              <a:rPr b="0" i="0" lang="en-US" sz="2000" u="sng" cap="none">
                <a:solidFill>
                  <a:srgbClr val="024793"/>
                </a:solidFill>
                <a:latin typeface="Arial"/>
                <a:ea typeface="Arial"/>
                <a:cs typeface="Arial"/>
                <a:sym typeface="Arial"/>
              </a:rPr>
              <a:t>	結論</a:t>
            </a:r>
            <a:br>
              <a:rPr b="0" i="0" lang="en-US" sz="2000" u="sng" cap="none">
                <a:solidFill>
                  <a:srgbClr val="024793"/>
                </a:solidFill>
                <a:latin typeface="Arial"/>
                <a:ea typeface="Arial"/>
                <a:cs typeface="Arial"/>
                <a:sym typeface="Arial"/>
              </a:rPr>
            </a:br>
            <a:r>
              <a:rPr b="0" i="0" lang="en-US" sz="2000" cap="none">
                <a:solidFill>
                  <a:srgbClr val="024793"/>
                </a:solidFill>
                <a:latin typeface="Arial"/>
                <a:ea typeface="Arial"/>
                <a:cs typeface="Arial"/>
                <a:sym typeface="Arial"/>
              </a:rPr>
              <a:t>　</a:t>
            </a:r>
            <a:endParaRPr/>
          </a:p>
        </p:txBody>
      </p:sp>
      <p:pic>
        <p:nvPicPr>
          <p:cNvPr descr="発想の転換が大切！コンプレックス女子が自分に自信を持つ方法｜シティリビングWeb" id="576" name="Google Shape;576;p13"/>
          <p:cNvPicPr preferRelativeResize="0"/>
          <p:nvPr/>
        </p:nvPicPr>
        <p:blipFill rotWithShape="1">
          <a:blip r:embed="rId3">
            <a:alphaModFix/>
          </a:blip>
          <a:srcRect b="0" l="0" r="0" t="0"/>
          <a:stretch/>
        </p:blipFill>
        <p:spPr>
          <a:xfrm>
            <a:off x="4595247" y="4145987"/>
            <a:ext cx="4478465" cy="2652643"/>
          </a:xfrm>
          <a:prstGeom prst="rect">
            <a:avLst/>
          </a:prstGeom>
          <a:noFill/>
          <a:ln>
            <a:noFill/>
          </a:ln>
        </p:spPr>
      </p:pic>
      <p:sp>
        <p:nvSpPr>
          <p:cNvPr id="577" name="Google Shape;577;p13"/>
          <p:cNvSpPr txBox="1"/>
          <p:nvPr>
            <p:ph idx="1" type="body"/>
          </p:nvPr>
        </p:nvSpPr>
        <p:spPr>
          <a:xfrm>
            <a:off x="991293" y="2012432"/>
            <a:ext cx="7912080" cy="2249602"/>
          </a:xfrm>
          <a:prstGeom prst="rect">
            <a:avLst/>
          </a:prstGeom>
          <a:noFill/>
          <a:ln>
            <a:noFill/>
          </a:ln>
        </p:spPr>
        <p:txBody>
          <a:bodyPr anchorCtr="0" anchor="t" bIns="45700" lIns="0" spcFirstLastPara="1" rIns="0" wrap="square" tIns="45700">
            <a:noAutofit/>
          </a:bodyPr>
          <a:lstStyle/>
          <a:p>
            <a:pPr indent="0" lvl="0" marL="0" rtl="0" algn="ctr">
              <a:lnSpc>
                <a:spcPct val="100000"/>
              </a:lnSpc>
              <a:spcBef>
                <a:spcPts val="0"/>
              </a:spcBef>
              <a:spcAft>
                <a:spcPts val="0"/>
              </a:spcAft>
              <a:buClr>
                <a:schemeClr val="dk1"/>
              </a:buClr>
              <a:buSzPts val="5400"/>
              <a:buNone/>
            </a:pPr>
            <a:r>
              <a:rPr lang="en-US" sz="5400" u="sng"/>
              <a:t>サーバレス適用により、</a:t>
            </a:r>
            <a:endParaRPr sz="5400" u="sng"/>
          </a:p>
          <a:p>
            <a:pPr indent="0" lvl="0" marL="0" rtl="0" algn="ctr">
              <a:lnSpc>
                <a:spcPct val="100000"/>
              </a:lnSpc>
              <a:spcBef>
                <a:spcPts val="750"/>
              </a:spcBef>
              <a:spcAft>
                <a:spcPts val="0"/>
              </a:spcAft>
              <a:buClr>
                <a:schemeClr val="dk1"/>
              </a:buClr>
              <a:buSzPts val="5400"/>
              <a:buNone/>
            </a:pPr>
            <a:r>
              <a:rPr lang="en-US" sz="5400" u="sng"/>
              <a:t>ビジネスアジリティが向上する</a:t>
            </a:r>
            <a:endParaRPr sz="5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14"/>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latin typeface="Meiryo"/>
                <a:ea typeface="Meiryo"/>
                <a:cs typeface="Meiryo"/>
                <a:sym typeface="Meiryo"/>
              </a:rPr>
              <a:t>６．課題</a:t>
            </a:r>
            <a:endParaRPr sz="2000" u="sng">
              <a:latin typeface="Meiryo"/>
              <a:ea typeface="Meiryo"/>
              <a:cs typeface="Meiryo"/>
              <a:sym typeface="Meiryo"/>
            </a:endParaRPr>
          </a:p>
          <a:p>
            <a:pPr indent="0" lvl="0" marL="0" rtl="0" algn="l">
              <a:lnSpc>
                <a:spcPct val="90000"/>
              </a:lnSpc>
              <a:spcBef>
                <a:spcPts val="0"/>
              </a:spcBef>
              <a:spcAft>
                <a:spcPts val="0"/>
              </a:spcAft>
              <a:buClr>
                <a:srgbClr val="024793"/>
              </a:buClr>
              <a:buSzPts val="2000"/>
              <a:buFont typeface="Arial"/>
              <a:buNone/>
            </a:pPr>
            <a:r>
              <a:rPr lang="en-US" sz="2000">
                <a:latin typeface="Meiryo"/>
                <a:ea typeface="Meiryo"/>
                <a:cs typeface="Meiryo"/>
                <a:sym typeface="Meiryo"/>
              </a:rPr>
              <a:t>　言語選択の自由度が増す反面、複数言語の保守が必要となる</a:t>
            </a:r>
            <a:endParaRPr sz="2000">
              <a:latin typeface="Meiryo"/>
              <a:ea typeface="Meiryo"/>
              <a:cs typeface="Meiryo"/>
              <a:sym typeface="Meiryo"/>
            </a:endParaRPr>
          </a:p>
          <a:p>
            <a:pPr indent="0" lvl="0" marL="0" rtl="0" algn="l">
              <a:lnSpc>
                <a:spcPct val="90000"/>
              </a:lnSpc>
              <a:spcBef>
                <a:spcPts val="0"/>
              </a:spcBef>
              <a:spcAft>
                <a:spcPts val="0"/>
              </a:spcAft>
              <a:buClr>
                <a:schemeClr val="dk1"/>
              </a:buClr>
              <a:buSzPts val="1100"/>
              <a:buFont typeface="Arial"/>
              <a:buNone/>
            </a:pPr>
            <a:r>
              <a:t/>
            </a:r>
            <a:endParaRPr sz="2000">
              <a:latin typeface="Meiryo"/>
              <a:ea typeface="Meiryo"/>
              <a:cs typeface="Meiryo"/>
              <a:sym typeface="Meiryo"/>
            </a:endParaRPr>
          </a:p>
          <a:p>
            <a:pPr indent="0" lvl="0" marL="0" rtl="0" algn="l">
              <a:lnSpc>
                <a:spcPct val="90000"/>
              </a:lnSpc>
              <a:spcBef>
                <a:spcPts val="0"/>
              </a:spcBef>
              <a:spcAft>
                <a:spcPts val="0"/>
              </a:spcAft>
              <a:buClr>
                <a:srgbClr val="024793"/>
              </a:buClr>
              <a:buSzPts val="2000"/>
              <a:buFont typeface="Arial"/>
              <a:buNone/>
            </a:pPr>
            <a:r>
              <a:t/>
            </a:r>
            <a:endParaRPr sz="2000">
              <a:latin typeface="Meiryo"/>
              <a:ea typeface="Meiryo"/>
              <a:cs typeface="Meiryo"/>
              <a:sym typeface="Meiryo"/>
            </a:endParaRPr>
          </a:p>
          <a:p>
            <a:pPr indent="0" lvl="0" marL="0" rtl="0" algn="l">
              <a:lnSpc>
                <a:spcPct val="90000"/>
              </a:lnSpc>
              <a:spcBef>
                <a:spcPts val="0"/>
              </a:spcBef>
              <a:spcAft>
                <a:spcPts val="0"/>
              </a:spcAft>
              <a:buClr>
                <a:schemeClr val="dk1"/>
              </a:buClr>
              <a:buSzPts val="1100"/>
              <a:buFont typeface="Arial"/>
              <a:buNone/>
            </a:pPr>
            <a:r>
              <a:t/>
            </a:r>
            <a:endParaRPr sz="2000">
              <a:latin typeface="Meiryo"/>
              <a:ea typeface="Meiryo"/>
              <a:cs typeface="Meiryo"/>
              <a:sym typeface="Meiryo"/>
            </a:endParaRPr>
          </a:p>
          <a:p>
            <a:pPr indent="0" lvl="0" marL="0" rtl="0" algn="l">
              <a:lnSpc>
                <a:spcPct val="90000"/>
              </a:lnSpc>
              <a:spcBef>
                <a:spcPts val="0"/>
              </a:spcBef>
              <a:spcAft>
                <a:spcPts val="0"/>
              </a:spcAft>
              <a:buClr>
                <a:srgbClr val="024793"/>
              </a:buClr>
              <a:buSzPts val="2000"/>
              <a:buFont typeface="Arial"/>
              <a:buNone/>
            </a:pPr>
            <a:r>
              <a:t/>
            </a:r>
            <a:endParaRPr sz="2000">
              <a:latin typeface="Meiryo"/>
              <a:ea typeface="Meiryo"/>
              <a:cs typeface="Meiryo"/>
              <a:sym typeface="Meiryo"/>
            </a:endParaRPr>
          </a:p>
        </p:txBody>
      </p:sp>
      <p:sp>
        <p:nvSpPr>
          <p:cNvPr id="584" name="Google Shape;584;p14"/>
          <p:cNvSpPr txBox="1"/>
          <p:nvPr/>
        </p:nvSpPr>
        <p:spPr>
          <a:xfrm>
            <a:off x="848600" y="1105175"/>
            <a:ext cx="82953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88888"/>
              </a:lnSpc>
              <a:spcBef>
                <a:spcPts val="1600"/>
              </a:spcBef>
              <a:spcAft>
                <a:spcPts val="0"/>
              </a:spcAft>
              <a:buClr>
                <a:schemeClr val="dk1"/>
              </a:buClr>
              <a:buSzPts val="2500"/>
              <a:buFont typeface="Meiryo"/>
              <a:buNone/>
            </a:pPr>
            <a:r>
              <a:rPr lang="en-US" sz="2500">
                <a:solidFill>
                  <a:schemeClr val="dk1"/>
                </a:solidFill>
                <a:latin typeface="Meiryo"/>
                <a:ea typeface="Meiryo"/>
                <a:cs typeface="Meiryo"/>
                <a:sym typeface="Meiryo"/>
              </a:rPr>
              <a:t>　【Lambdaランタイム】</a:t>
            </a:r>
            <a:endParaRPr sz="2100">
              <a:solidFill>
                <a:schemeClr val="dk1"/>
              </a:solidFill>
              <a:latin typeface="Calibri"/>
              <a:ea typeface="Calibri"/>
              <a:cs typeface="Calibri"/>
              <a:sym typeface="Calibri"/>
            </a:endParaRPr>
          </a:p>
        </p:txBody>
      </p:sp>
      <p:pic>
        <p:nvPicPr>
          <p:cNvPr id="585" name="Google Shape;585;p14"/>
          <p:cNvPicPr preferRelativeResize="0"/>
          <p:nvPr/>
        </p:nvPicPr>
        <p:blipFill rotWithShape="1">
          <a:blip r:embed="rId3">
            <a:alphaModFix/>
          </a:blip>
          <a:srcRect b="0" l="0" r="0" t="0"/>
          <a:stretch/>
        </p:blipFill>
        <p:spPr>
          <a:xfrm>
            <a:off x="1406200" y="2424281"/>
            <a:ext cx="1835876" cy="1098500"/>
          </a:xfrm>
          <a:prstGeom prst="rect">
            <a:avLst/>
          </a:prstGeom>
          <a:noFill/>
          <a:ln>
            <a:noFill/>
          </a:ln>
        </p:spPr>
      </p:pic>
      <p:pic>
        <p:nvPicPr>
          <p:cNvPr id="586" name="Google Shape;586;p14"/>
          <p:cNvPicPr preferRelativeResize="0"/>
          <p:nvPr/>
        </p:nvPicPr>
        <p:blipFill rotWithShape="1">
          <a:blip r:embed="rId4">
            <a:alphaModFix/>
          </a:blip>
          <a:srcRect b="0" l="0" r="0" t="0"/>
          <a:stretch/>
        </p:blipFill>
        <p:spPr>
          <a:xfrm>
            <a:off x="3542575" y="2570256"/>
            <a:ext cx="3187650" cy="795250"/>
          </a:xfrm>
          <a:prstGeom prst="rect">
            <a:avLst/>
          </a:prstGeom>
          <a:noFill/>
          <a:ln>
            <a:noFill/>
          </a:ln>
        </p:spPr>
      </p:pic>
      <p:pic>
        <p:nvPicPr>
          <p:cNvPr id="587" name="Google Shape;587;p14"/>
          <p:cNvPicPr preferRelativeResize="0"/>
          <p:nvPr/>
        </p:nvPicPr>
        <p:blipFill rotWithShape="1">
          <a:blip r:embed="rId5">
            <a:alphaModFix/>
          </a:blip>
          <a:srcRect b="0" l="0" r="0" t="0"/>
          <a:stretch/>
        </p:blipFill>
        <p:spPr>
          <a:xfrm>
            <a:off x="7164783" y="2136229"/>
            <a:ext cx="1239647" cy="1356485"/>
          </a:xfrm>
          <a:prstGeom prst="rect">
            <a:avLst/>
          </a:prstGeom>
          <a:noFill/>
          <a:ln>
            <a:noFill/>
          </a:ln>
        </p:spPr>
      </p:pic>
      <p:pic>
        <p:nvPicPr>
          <p:cNvPr id="588" name="Google Shape;588;p14"/>
          <p:cNvPicPr preferRelativeResize="0"/>
          <p:nvPr/>
        </p:nvPicPr>
        <p:blipFill rotWithShape="1">
          <a:blip r:embed="rId6">
            <a:alphaModFix/>
          </a:blip>
          <a:srcRect b="0" l="0" r="0" t="0"/>
          <a:stretch/>
        </p:blipFill>
        <p:spPr>
          <a:xfrm>
            <a:off x="1282450" y="3853229"/>
            <a:ext cx="2490517" cy="1234150"/>
          </a:xfrm>
          <a:prstGeom prst="rect">
            <a:avLst/>
          </a:prstGeom>
          <a:noFill/>
          <a:ln>
            <a:noFill/>
          </a:ln>
        </p:spPr>
      </p:pic>
      <p:pic>
        <p:nvPicPr>
          <p:cNvPr id="589" name="Google Shape;589;p14"/>
          <p:cNvPicPr preferRelativeResize="0"/>
          <p:nvPr/>
        </p:nvPicPr>
        <p:blipFill rotWithShape="1">
          <a:blip r:embed="rId7">
            <a:alphaModFix/>
          </a:blip>
          <a:srcRect b="0" l="0" r="0" t="0"/>
          <a:stretch/>
        </p:blipFill>
        <p:spPr>
          <a:xfrm>
            <a:off x="4107225" y="4081829"/>
            <a:ext cx="2363200" cy="1049100"/>
          </a:xfrm>
          <a:prstGeom prst="rect">
            <a:avLst/>
          </a:prstGeom>
          <a:noFill/>
          <a:ln>
            <a:noFill/>
          </a:ln>
        </p:spPr>
      </p:pic>
      <p:pic>
        <p:nvPicPr>
          <p:cNvPr id="590" name="Google Shape;590;p14"/>
          <p:cNvPicPr preferRelativeResize="0"/>
          <p:nvPr/>
        </p:nvPicPr>
        <p:blipFill rotWithShape="1">
          <a:blip r:embed="rId8">
            <a:alphaModFix/>
          </a:blip>
          <a:srcRect b="0" l="0" r="0" t="0"/>
          <a:stretch/>
        </p:blipFill>
        <p:spPr>
          <a:xfrm>
            <a:off x="7084700" y="3947819"/>
            <a:ext cx="1423925" cy="1356485"/>
          </a:xfrm>
          <a:prstGeom prst="rect">
            <a:avLst/>
          </a:prstGeom>
          <a:noFill/>
          <a:ln>
            <a:noFill/>
          </a:ln>
        </p:spPr>
      </p:pic>
      <p:sp>
        <p:nvSpPr>
          <p:cNvPr id="591" name="Google Shape;591;p14"/>
          <p:cNvSpPr txBox="1"/>
          <p:nvPr/>
        </p:nvSpPr>
        <p:spPr>
          <a:xfrm>
            <a:off x="848600" y="5523091"/>
            <a:ext cx="8295300" cy="841500"/>
          </a:xfrm>
          <a:prstGeom prst="rect">
            <a:avLst/>
          </a:prstGeom>
          <a:noFill/>
          <a:ln>
            <a:noFill/>
          </a:ln>
        </p:spPr>
        <p:txBody>
          <a:bodyPr anchorCtr="0" anchor="t" bIns="91425" lIns="91425" spcFirstLastPara="1" rIns="91425" wrap="square" tIns="91425">
            <a:noAutofit/>
          </a:bodyPr>
          <a:lstStyle/>
          <a:p>
            <a:pPr indent="0" lvl="0" marL="0" marR="0" rtl="0" algn="l">
              <a:lnSpc>
                <a:spcPct val="88888"/>
              </a:lnSpc>
              <a:spcBef>
                <a:spcPts val="1600"/>
              </a:spcBef>
              <a:spcAft>
                <a:spcPts val="0"/>
              </a:spcAft>
              <a:buClr>
                <a:schemeClr val="dk1"/>
              </a:buClr>
              <a:buSzPts val="2500"/>
              <a:buFont typeface="Meiryo"/>
              <a:buNone/>
            </a:pPr>
            <a:r>
              <a:rPr lang="en-US" sz="2500">
                <a:solidFill>
                  <a:schemeClr val="dk1"/>
                </a:solidFill>
                <a:latin typeface="Meiryo"/>
                <a:ea typeface="Meiryo"/>
                <a:cs typeface="Meiryo"/>
                <a:sym typeface="Meiryo"/>
              </a:rPr>
              <a:t>　　＋カスタムランタイム</a:t>
            </a:r>
            <a:endParaRPr sz="2100">
              <a:solidFill>
                <a:schemeClr val="dk1"/>
              </a:solidFill>
              <a:latin typeface="Calibri"/>
              <a:ea typeface="Calibri"/>
              <a:cs typeface="Calibri"/>
              <a:sym typeface="Calibri"/>
            </a:endParaRPr>
          </a:p>
        </p:txBody>
      </p:sp>
      <p:grpSp>
        <p:nvGrpSpPr>
          <p:cNvPr id="592" name="Google Shape;592;p14"/>
          <p:cNvGrpSpPr/>
          <p:nvPr/>
        </p:nvGrpSpPr>
        <p:grpSpPr>
          <a:xfrm>
            <a:off x="-71832" y="150137"/>
            <a:ext cx="1011343" cy="5218637"/>
            <a:chOff x="-71832" y="150137"/>
            <a:chExt cx="1011343" cy="5218637"/>
          </a:xfrm>
        </p:grpSpPr>
        <p:sp>
          <p:nvSpPr>
            <p:cNvPr id="593" name="Google Shape;593;p14"/>
            <p:cNvSpPr txBox="1"/>
            <p:nvPr/>
          </p:nvSpPr>
          <p:spPr>
            <a:xfrm>
              <a:off x="-45389" y="399370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６章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課題</a:t>
              </a:r>
              <a:endParaRPr/>
            </a:p>
          </p:txBody>
        </p:sp>
        <p:grpSp>
          <p:nvGrpSpPr>
            <p:cNvPr id="594" name="Google Shape;594;p14"/>
            <p:cNvGrpSpPr/>
            <p:nvPr/>
          </p:nvGrpSpPr>
          <p:grpSpPr>
            <a:xfrm>
              <a:off x="-71832" y="150137"/>
              <a:ext cx="1011343" cy="5218637"/>
              <a:chOff x="-71832" y="150137"/>
              <a:chExt cx="1011343" cy="5218637"/>
            </a:xfrm>
          </p:grpSpPr>
          <p:sp>
            <p:nvSpPr>
              <p:cNvPr id="595" name="Google Shape;595;p14"/>
              <p:cNvSpPr/>
              <p:nvPr/>
            </p:nvSpPr>
            <p:spPr>
              <a:xfrm>
                <a:off x="0" y="4670374"/>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96" name="Google Shape;596;p14"/>
              <p:cNvSpPr txBox="1"/>
              <p:nvPr/>
            </p:nvSpPr>
            <p:spPr>
              <a:xfrm>
                <a:off x="-45389" y="475262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７章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展望</a:t>
                </a:r>
                <a:endParaRPr/>
              </a:p>
            </p:txBody>
          </p:sp>
          <p:sp>
            <p:nvSpPr>
              <p:cNvPr id="597" name="Google Shape;597;p14"/>
              <p:cNvSpPr/>
              <p:nvPr/>
            </p:nvSpPr>
            <p:spPr>
              <a:xfrm>
                <a:off x="0" y="3913256"/>
                <a:ext cx="800100" cy="698400"/>
              </a:xfrm>
              <a:prstGeom prst="snip1Rect">
                <a:avLst>
                  <a:gd fmla="val 16667" name="adj"/>
                </a:avLst>
              </a:prstGeom>
              <a:gradFill>
                <a:gsLst>
                  <a:gs pos="0">
                    <a:srgbClr val="DDA6FA"/>
                  </a:gs>
                  <a:gs pos="50000">
                    <a:srgbClr val="D797F8"/>
                  </a:gs>
                  <a:gs pos="100000">
                    <a:srgbClr val="D384FC"/>
                  </a:gs>
                </a:gsLst>
                <a:lin ang="5400012" scaled="0"/>
              </a:gradFill>
              <a:ln cap="flat" cmpd="sng" w="9525">
                <a:solidFill>
                  <a:srgbClr val="C03EF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598" name="Google Shape;598;p14"/>
              <p:cNvSpPr txBox="1"/>
              <p:nvPr/>
            </p:nvSpPr>
            <p:spPr>
              <a:xfrm>
                <a:off x="0" y="4005351"/>
                <a:ext cx="8001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t>６</a:t>
                </a:r>
                <a:r>
                  <a:rPr lang="en-US" sz="1500">
                    <a:solidFill>
                      <a:srgbClr val="000000"/>
                    </a:solidFill>
                    <a:latin typeface="Arial"/>
                    <a:ea typeface="Arial"/>
                    <a:cs typeface="Arial"/>
                    <a:sym typeface="Arial"/>
                  </a:rPr>
                  <a:t>章</a:t>
                </a:r>
                <a:endParaRPr sz="1500">
                  <a:solidFill>
                    <a:srgbClr val="000000"/>
                  </a:solidFill>
                  <a:latin typeface="Arial"/>
                  <a:ea typeface="Arial"/>
                  <a:cs typeface="Arial"/>
                  <a:sym typeface="Arial"/>
                </a:endParaRPr>
              </a:p>
              <a:p>
                <a:pPr indent="0" lvl="0" marL="0" marR="0" rtl="0" algn="l">
                  <a:spcBef>
                    <a:spcPts val="0"/>
                  </a:spcBef>
                  <a:spcAft>
                    <a:spcPts val="0"/>
                  </a:spcAft>
                  <a:buNone/>
                </a:pPr>
                <a:r>
                  <a:rPr lang="en-US" sz="1500"/>
                  <a:t>課題</a:t>
                </a:r>
                <a:endParaRPr/>
              </a:p>
            </p:txBody>
          </p:sp>
          <p:grpSp>
            <p:nvGrpSpPr>
              <p:cNvPr id="599" name="Google Shape;599;p14"/>
              <p:cNvGrpSpPr/>
              <p:nvPr/>
            </p:nvGrpSpPr>
            <p:grpSpPr>
              <a:xfrm>
                <a:off x="-71832" y="150137"/>
                <a:ext cx="1011343" cy="3704379"/>
                <a:chOff x="-71832" y="150137"/>
                <a:chExt cx="1011343" cy="3704379"/>
              </a:xfrm>
            </p:grpSpPr>
            <p:sp>
              <p:nvSpPr>
                <p:cNvPr id="600" name="Google Shape;600;p14"/>
                <p:cNvSpPr/>
                <p:nvPr/>
              </p:nvSpPr>
              <p:spPr>
                <a:xfrm>
                  <a:off x="0" y="1644268"/>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500">
                    <a:solidFill>
                      <a:srgbClr val="000000"/>
                    </a:solidFill>
                    <a:latin typeface="Arial"/>
                    <a:ea typeface="Arial"/>
                    <a:cs typeface="Arial"/>
                    <a:sym typeface="Arial"/>
                  </a:endParaRPr>
                </a:p>
              </p:txBody>
            </p:sp>
            <p:sp>
              <p:nvSpPr>
                <p:cNvPr id="601" name="Google Shape;601;p14"/>
                <p:cNvSpPr/>
                <p:nvPr/>
              </p:nvSpPr>
              <p:spPr>
                <a:xfrm>
                  <a:off x="0" y="240019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02" name="Google Shape;602;p14"/>
                <p:cNvSpPr/>
                <p:nvPr/>
              </p:nvSpPr>
              <p:spPr>
                <a:xfrm>
                  <a:off x="0" y="3156116"/>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03" name="Google Shape;603;p14"/>
                <p:cNvSpPr txBox="1"/>
                <p:nvPr/>
              </p:nvSpPr>
              <p:spPr>
                <a:xfrm>
                  <a:off x="-45389" y="1734255"/>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604" name="Google Shape;604;p14"/>
                <p:cNvSpPr txBox="1"/>
                <p:nvPr/>
              </p:nvSpPr>
              <p:spPr>
                <a:xfrm>
                  <a:off x="-45389" y="251814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a:t>
                  </a:r>
                  <a:endParaRPr/>
                </a:p>
              </p:txBody>
            </p:sp>
            <p:sp>
              <p:nvSpPr>
                <p:cNvPr id="605" name="Google Shape;605;p14"/>
                <p:cNvSpPr txBox="1"/>
                <p:nvPr/>
              </p:nvSpPr>
              <p:spPr>
                <a:xfrm>
                  <a:off x="-71832" y="324344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５章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検証結果</a:t>
                  </a:r>
                  <a:endParaRPr/>
                </a:p>
              </p:txBody>
            </p:sp>
            <p:grpSp>
              <p:nvGrpSpPr>
                <p:cNvPr id="606" name="Google Shape;606;p14"/>
                <p:cNvGrpSpPr/>
                <p:nvPr/>
              </p:nvGrpSpPr>
              <p:grpSpPr>
                <a:xfrm>
                  <a:off x="-71832" y="150137"/>
                  <a:ext cx="984900" cy="1445475"/>
                  <a:chOff x="-71832" y="150137"/>
                  <a:chExt cx="984900" cy="1445475"/>
                </a:xfrm>
              </p:grpSpPr>
              <p:sp>
                <p:nvSpPr>
                  <p:cNvPr id="607" name="Google Shape;607;p14"/>
                  <p:cNvSpPr/>
                  <p:nvPr/>
                </p:nvSpPr>
                <p:spPr>
                  <a:xfrm>
                    <a:off x="0" y="89721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08" name="Google Shape;608;p14"/>
                  <p:cNvSpPr txBox="1"/>
                  <p:nvPr/>
                </p:nvSpPr>
                <p:spPr>
                  <a:xfrm>
                    <a:off x="-71832" y="97833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609" name="Google Shape;609;p14"/>
                  <p:cNvSpPr/>
                  <p:nvPr/>
                </p:nvSpPr>
                <p:spPr>
                  <a:xfrm>
                    <a:off x="0" y="150137"/>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10" name="Google Shape;610;p14"/>
                  <p:cNvSpPr txBox="1"/>
                  <p:nvPr/>
                </p:nvSpPr>
                <p:spPr>
                  <a:xfrm>
                    <a:off x="-71832" y="20445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１</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紹介</a:t>
                    </a:r>
                    <a:endParaRPr/>
                  </a:p>
                </p:txBody>
              </p:sp>
            </p:grpSp>
          </p:grpSp>
        </p:grpSp>
      </p:grpSp>
      <p:grpSp>
        <p:nvGrpSpPr>
          <p:cNvPr id="611" name="Google Shape;611;p14"/>
          <p:cNvGrpSpPr/>
          <p:nvPr/>
        </p:nvGrpSpPr>
        <p:grpSpPr>
          <a:xfrm>
            <a:off x="-45389" y="5427499"/>
            <a:ext cx="984900" cy="698400"/>
            <a:chOff x="-45389" y="5427499"/>
            <a:chExt cx="984900" cy="698400"/>
          </a:xfrm>
        </p:grpSpPr>
        <p:sp>
          <p:nvSpPr>
            <p:cNvPr id="612" name="Google Shape;612;p14"/>
            <p:cNvSpPr/>
            <p:nvPr/>
          </p:nvSpPr>
          <p:spPr>
            <a:xfrm>
              <a:off x="0" y="5427499"/>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13" name="Google Shape;613;p14"/>
            <p:cNvSpPr txBox="1"/>
            <p:nvPr/>
          </p:nvSpPr>
          <p:spPr>
            <a:xfrm>
              <a:off x="-45389" y="5479702"/>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８</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総括</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5"/>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６．課題</a:t>
            </a:r>
            <a:endParaRPr sz="2000"/>
          </a:p>
          <a:p>
            <a:pPr indent="0" lvl="0" marL="0" rtl="0" algn="l">
              <a:lnSpc>
                <a:spcPct val="90000"/>
              </a:lnSpc>
              <a:spcBef>
                <a:spcPts val="0"/>
              </a:spcBef>
              <a:spcAft>
                <a:spcPts val="0"/>
              </a:spcAft>
              <a:buClr>
                <a:srgbClr val="024793"/>
              </a:buClr>
              <a:buSzPts val="2000"/>
              <a:buFont typeface="Arial"/>
              <a:buNone/>
            </a:pPr>
            <a:r>
              <a:t/>
            </a:r>
            <a:endParaRPr sz="2000"/>
          </a:p>
          <a:p>
            <a:pPr indent="0" lvl="0" marL="0" rtl="0" algn="l">
              <a:lnSpc>
                <a:spcPct val="90000"/>
              </a:lnSpc>
              <a:spcBef>
                <a:spcPts val="0"/>
              </a:spcBef>
              <a:spcAft>
                <a:spcPts val="0"/>
              </a:spcAft>
              <a:buClr>
                <a:schemeClr val="dk1"/>
              </a:buClr>
              <a:buSzPts val="1100"/>
              <a:buFont typeface="Arial"/>
              <a:buNone/>
            </a:pPr>
            <a:r>
              <a:t/>
            </a:r>
            <a:endParaRPr sz="2000"/>
          </a:p>
          <a:p>
            <a:pPr indent="0" lvl="0" marL="0" rtl="0" algn="l">
              <a:lnSpc>
                <a:spcPct val="90000"/>
              </a:lnSpc>
              <a:spcBef>
                <a:spcPts val="0"/>
              </a:spcBef>
              <a:spcAft>
                <a:spcPts val="0"/>
              </a:spcAft>
              <a:buClr>
                <a:srgbClr val="024793"/>
              </a:buClr>
              <a:buSzPts val="2000"/>
              <a:buFont typeface="Arial"/>
              <a:buNone/>
            </a:pPr>
            <a:r>
              <a:t/>
            </a:r>
            <a:endParaRPr sz="2000"/>
          </a:p>
        </p:txBody>
      </p:sp>
      <p:sp>
        <p:nvSpPr>
          <p:cNvPr id="620" name="Google Shape;620;p15"/>
          <p:cNvSpPr txBox="1"/>
          <p:nvPr/>
        </p:nvSpPr>
        <p:spPr>
          <a:xfrm>
            <a:off x="848600" y="519700"/>
            <a:ext cx="8295300" cy="191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1600"/>
              </a:spcBef>
              <a:spcAft>
                <a:spcPts val="0"/>
              </a:spcAft>
              <a:buClr>
                <a:schemeClr val="dk1"/>
              </a:buClr>
              <a:buSzPts val="3000"/>
              <a:buFont typeface="Meiryo"/>
              <a:buNone/>
            </a:pPr>
            <a:r>
              <a:rPr lang="en-US" sz="3000">
                <a:solidFill>
                  <a:schemeClr val="dk1"/>
                </a:solidFill>
                <a:latin typeface="Meiryo"/>
                <a:ea typeface="Meiryo"/>
                <a:cs typeface="Meiryo"/>
                <a:sym typeface="Meiryo"/>
              </a:rPr>
              <a:t>構築前の事前学習期間：延べ</a:t>
            </a:r>
            <a:r>
              <a:rPr b="1" lang="en-US" sz="3600">
                <a:solidFill>
                  <a:srgbClr val="FF0000"/>
                </a:solidFill>
                <a:latin typeface="Meiryo"/>
                <a:ea typeface="Meiryo"/>
                <a:cs typeface="Meiryo"/>
                <a:sym typeface="Meiryo"/>
              </a:rPr>
              <a:t>１ヵ月</a:t>
            </a:r>
            <a:endParaRPr/>
          </a:p>
          <a:p>
            <a:pPr indent="0" lvl="0" marL="0" marR="0" rtl="0" algn="ctr">
              <a:lnSpc>
                <a:spcPct val="100000"/>
              </a:lnSpc>
              <a:spcBef>
                <a:spcPts val="1600"/>
              </a:spcBef>
              <a:spcAft>
                <a:spcPts val="0"/>
              </a:spcAft>
              <a:buClr>
                <a:schemeClr val="dk1"/>
              </a:buClr>
              <a:buSzPts val="3600"/>
              <a:buFont typeface="Calibri"/>
              <a:buNone/>
            </a:pPr>
            <a:r>
              <a:t/>
            </a:r>
            <a:endParaRPr b="1" sz="3600">
              <a:solidFill>
                <a:srgbClr val="FF0000"/>
              </a:solidFill>
              <a:latin typeface="Meiryo"/>
              <a:ea typeface="Meiryo"/>
              <a:cs typeface="Meiryo"/>
              <a:sym typeface="Meiryo"/>
            </a:endParaRPr>
          </a:p>
          <a:p>
            <a:pPr indent="0" lvl="0" marL="0" marR="0" rtl="0" algn="ctr">
              <a:lnSpc>
                <a:spcPct val="100000"/>
              </a:lnSpc>
              <a:spcBef>
                <a:spcPts val="1600"/>
              </a:spcBef>
              <a:spcAft>
                <a:spcPts val="0"/>
              </a:spcAft>
              <a:buClr>
                <a:srgbClr val="FF0000"/>
              </a:buClr>
              <a:buSzPts val="3600"/>
              <a:buFont typeface="Meiryo"/>
              <a:buNone/>
            </a:pPr>
            <a:r>
              <a:rPr b="1" lang="en-US" sz="3600">
                <a:solidFill>
                  <a:srgbClr val="FF0000"/>
                </a:solidFill>
                <a:latin typeface="Meiryo"/>
                <a:ea typeface="Meiryo"/>
                <a:cs typeface="Meiryo"/>
                <a:sym typeface="Meiryo"/>
              </a:rPr>
              <a:t>学習した内容</a:t>
            </a:r>
            <a:endParaRPr b="1" sz="3600">
              <a:solidFill>
                <a:srgbClr val="FF0000"/>
              </a:solidFill>
              <a:latin typeface="Meiryo"/>
              <a:ea typeface="Meiryo"/>
              <a:cs typeface="Meiryo"/>
              <a:sym typeface="Meiryo"/>
            </a:endParaRPr>
          </a:p>
          <a:p>
            <a:pPr indent="0" lvl="0" marL="0" marR="0" rtl="0" algn="ctr">
              <a:lnSpc>
                <a:spcPct val="100000"/>
              </a:lnSpc>
              <a:spcBef>
                <a:spcPts val="1600"/>
              </a:spcBef>
              <a:spcAft>
                <a:spcPts val="0"/>
              </a:spcAft>
              <a:buClr>
                <a:srgbClr val="FF0000"/>
              </a:buClr>
              <a:buSzPts val="3600"/>
              <a:buFont typeface="Meiryo"/>
              <a:buNone/>
            </a:pPr>
            <a:r>
              <a:rPr b="1" lang="en-US" sz="3600">
                <a:solidFill>
                  <a:srgbClr val="FF0000"/>
                </a:solidFill>
                <a:latin typeface="Meiryo"/>
                <a:ea typeface="Meiryo"/>
                <a:cs typeface="Meiryo"/>
                <a:sym typeface="Meiryo"/>
              </a:rPr>
              <a:t>コーディング</a:t>
            </a:r>
            <a:endParaRPr b="1" sz="3600">
              <a:solidFill>
                <a:srgbClr val="FF0000"/>
              </a:solidFill>
              <a:latin typeface="Meiryo"/>
              <a:ea typeface="Meiryo"/>
              <a:cs typeface="Meiryo"/>
              <a:sym typeface="Meiryo"/>
            </a:endParaRPr>
          </a:p>
          <a:p>
            <a:pPr indent="0" lvl="0" marL="0" marR="0" rtl="0" algn="ctr">
              <a:lnSpc>
                <a:spcPct val="100000"/>
              </a:lnSpc>
              <a:spcBef>
                <a:spcPts val="1600"/>
              </a:spcBef>
              <a:spcAft>
                <a:spcPts val="0"/>
              </a:spcAft>
              <a:buClr>
                <a:srgbClr val="FF0000"/>
              </a:buClr>
              <a:buSzPts val="3600"/>
              <a:buFont typeface="Meiryo"/>
              <a:buNone/>
            </a:pPr>
            <a:r>
              <a:rPr b="1" lang="en-US" sz="3600">
                <a:solidFill>
                  <a:srgbClr val="FF0000"/>
                </a:solidFill>
                <a:latin typeface="Meiryo"/>
                <a:ea typeface="Meiryo"/>
                <a:cs typeface="Meiryo"/>
                <a:sym typeface="Meiryo"/>
              </a:rPr>
              <a:t>環境構築(サービスの使い方)</a:t>
            </a:r>
            <a:endParaRPr/>
          </a:p>
          <a:p>
            <a:pPr indent="0" lvl="0" marL="0" marR="0" rtl="0" algn="ctr">
              <a:lnSpc>
                <a:spcPct val="100000"/>
              </a:lnSpc>
              <a:spcBef>
                <a:spcPts val="1600"/>
              </a:spcBef>
              <a:spcAft>
                <a:spcPts val="0"/>
              </a:spcAft>
              <a:buClr>
                <a:srgbClr val="FF0000"/>
              </a:buClr>
              <a:buSzPts val="3600"/>
              <a:buFont typeface="Meiryo"/>
              <a:buNone/>
            </a:pPr>
            <a:r>
              <a:rPr b="1" lang="en-US" sz="3600">
                <a:solidFill>
                  <a:srgbClr val="FF0000"/>
                </a:solidFill>
                <a:latin typeface="Meiryo"/>
                <a:ea typeface="Meiryo"/>
                <a:cs typeface="Meiryo"/>
                <a:sym typeface="Meiryo"/>
              </a:rPr>
              <a:t>サービスの仕様理解</a:t>
            </a:r>
            <a:endParaRPr b="1" sz="3600">
              <a:solidFill>
                <a:srgbClr val="FF0000"/>
              </a:solidFill>
              <a:latin typeface="Meiryo"/>
              <a:ea typeface="Meiryo"/>
              <a:cs typeface="Meiryo"/>
              <a:sym typeface="Meiryo"/>
            </a:endParaRPr>
          </a:p>
          <a:p>
            <a:pPr indent="0" lvl="0" marL="0" marR="0" rtl="0" algn="ctr">
              <a:lnSpc>
                <a:spcPct val="88888"/>
              </a:lnSpc>
              <a:spcBef>
                <a:spcPts val="1600"/>
              </a:spcBef>
              <a:spcAft>
                <a:spcPts val="0"/>
              </a:spcAft>
              <a:buClr>
                <a:schemeClr val="dk1"/>
              </a:buClr>
              <a:buSzPts val="2200"/>
              <a:buFont typeface="Calibri"/>
              <a:buNone/>
            </a:pPr>
            <a:r>
              <a:t/>
            </a:r>
            <a:endParaRPr sz="2200">
              <a:solidFill>
                <a:schemeClr val="dk1"/>
              </a:solidFill>
              <a:latin typeface="Meiryo"/>
              <a:ea typeface="Meiryo"/>
              <a:cs typeface="Meiryo"/>
              <a:sym typeface="Meiryo"/>
            </a:endParaRPr>
          </a:p>
        </p:txBody>
      </p:sp>
      <p:grpSp>
        <p:nvGrpSpPr>
          <p:cNvPr id="621" name="Google Shape;621;p15"/>
          <p:cNvGrpSpPr/>
          <p:nvPr/>
        </p:nvGrpSpPr>
        <p:grpSpPr>
          <a:xfrm>
            <a:off x="-71832" y="150137"/>
            <a:ext cx="1011343" cy="5218637"/>
            <a:chOff x="-71832" y="150137"/>
            <a:chExt cx="1011343" cy="5218637"/>
          </a:xfrm>
        </p:grpSpPr>
        <p:sp>
          <p:nvSpPr>
            <p:cNvPr id="622" name="Google Shape;622;p15"/>
            <p:cNvSpPr txBox="1"/>
            <p:nvPr/>
          </p:nvSpPr>
          <p:spPr>
            <a:xfrm>
              <a:off x="-45389" y="399370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６章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課題</a:t>
              </a:r>
              <a:endParaRPr/>
            </a:p>
          </p:txBody>
        </p:sp>
        <p:grpSp>
          <p:nvGrpSpPr>
            <p:cNvPr id="623" name="Google Shape;623;p15"/>
            <p:cNvGrpSpPr/>
            <p:nvPr/>
          </p:nvGrpSpPr>
          <p:grpSpPr>
            <a:xfrm>
              <a:off x="-71832" y="150137"/>
              <a:ext cx="1011343" cy="5218637"/>
              <a:chOff x="-71832" y="150137"/>
              <a:chExt cx="1011343" cy="5218637"/>
            </a:xfrm>
          </p:grpSpPr>
          <p:sp>
            <p:nvSpPr>
              <p:cNvPr id="624" name="Google Shape;624;p15"/>
              <p:cNvSpPr/>
              <p:nvPr/>
            </p:nvSpPr>
            <p:spPr>
              <a:xfrm>
                <a:off x="0" y="4670374"/>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25" name="Google Shape;625;p15"/>
              <p:cNvSpPr txBox="1"/>
              <p:nvPr/>
            </p:nvSpPr>
            <p:spPr>
              <a:xfrm>
                <a:off x="-45389" y="475262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７章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展望</a:t>
                </a:r>
                <a:endParaRPr/>
              </a:p>
            </p:txBody>
          </p:sp>
          <p:sp>
            <p:nvSpPr>
              <p:cNvPr id="626" name="Google Shape;626;p15"/>
              <p:cNvSpPr/>
              <p:nvPr/>
            </p:nvSpPr>
            <p:spPr>
              <a:xfrm>
                <a:off x="0" y="3913256"/>
                <a:ext cx="800100" cy="698400"/>
              </a:xfrm>
              <a:prstGeom prst="snip1Rect">
                <a:avLst>
                  <a:gd fmla="val 16667" name="adj"/>
                </a:avLst>
              </a:prstGeom>
              <a:gradFill>
                <a:gsLst>
                  <a:gs pos="0">
                    <a:srgbClr val="DDA6FA"/>
                  </a:gs>
                  <a:gs pos="50000">
                    <a:srgbClr val="D797F8"/>
                  </a:gs>
                  <a:gs pos="100000">
                    <a:srgbClr val="D384FC"/>
                  </a:gs>
                </a:gsLst>
                <a:lin ang="5400012" scaled="0"/>
              </a:gradFill>
              <a:ln cap="flat" cmpd="sng" w="9525">
                <a:solidFill>
                  <a:srgbClr val="C03EF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627" name="Google Shape;627;p15"/>
              <p:cNvSpPr txBox="1"/>
              <p:nvPr/>
            </p:nvSpPr>
            <p:spPr>
              <a:xfrm>
                <a:off x="0" y="4005351"/>
                <a:ext cx="8001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t>６</a:t>
                </a:r>
                <a:r>
                  <a:rPr lang="en-US" sz="1500">
                    <a:solidFill>
                      <a:srgbClr val="000000"/>
                    </a:solidFill>
                    <a:latin typeface="Arial"/>
                    <a:ea typeface="Arial"/>
                    <a:cs typeface="Arial"/>
                    <a:sym typeface="Arial"/>
                  </a:rPr>
                  <a:t>章</a:t>
                </a:r>
                <a:endParaRPr sz="1500">
                  <a:solidFill>
                    <a:srgbClr val="000000"/>
                  </a:solidFill>
                  <a:latin typeface="Arial"/>
                  <a:ea typeface="Arial"/>
                  <a:cs typeface="Arial"/>
                  <a:sym typeface="Arial"/>
                </a:endParaRPr>
              </a:p>
              <a:p>
                <a:pPr indent="0" lvl="0" marL="0" marR="0" rtl="0" algn="l">
                  <a:spcBef>
                    <a:spcPts val="0"/>
                  </a:spcBef>
                  <a:spcAft>
                    <a:spcPts val="0"/>
                  </a:spcAft>
                  <a:buNone/>
                </a:pPr>
                <a:r>
                  <a:rPr lang="en-US" sz="1500"/>
                  <a:t>課題</a:t>
                </a:r>
                <a:endParaRPr/>
              </a:p>
            </p:txBody>
          </p:sp>
          <p:grpSp>
            <p:nvGrpSpPr>
              <p:cNvPr id="628" name="Google Shape;628;p15"/>
              <p:cNvGrpSpPr/>
              <p:nvPr/>
            </p:nvGrpSpPr>
            <p:grpSpPr>
              <a:xfrm>
                <a:off x="-71832" y="150137"/>
                <a:ext cx="1011343" cy="3704379"/>
                <a:chOff x="-71832" y="150137"/>
                <a:chExt cx="1011343" cy="3704379"/>
              </a:xfrm>
            </p:grpSpPr>
            <p:sp>
              <p:nvSpPr>
                <p:cNvPr id="629" name="Google Shape;629;p15"/>
                <p:cNvSpPr/>
                <p:nvPr/>
              </p:nvSpPr>
              <p:spPr>
                <a:xfrm>
                  <a:off x="0" y="1644268"/>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500">
                    <a:solidFill>
                      <a:srgbClr val="000000"/>
                    </a:solidFill>
                    <a:latin typeface="Arial"/>
                    <a:ea typeface="Arial"/>
                    <a:cs typeface="Arial"/>
                    <a:sym typeface="Arial"/>
                  </a:endParaRPr>
                </a:p>
              </p:txBody>
            </p:sp>
            <p:sp>
              <p:nvSpPr>
                <p:cNvPr id="630" name="Google Shape;630;p15"/>
                <p:cNvSpPr/>
                <p:nvPr/>
              </p:nvSpPr>
              <p:spPr>
                <a:xfrm>
                  <a:off x="0" y="240019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31" name="Google Shape;631;p15"/>
                <p:cNvSpPr/>
                <p:nvPr/>
              </p:nvSpPr>
              <p:spPr>
                <a:xfrm>
                  <a:off x="0" y="3156116"/>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32" name="Google Shape;632;p15"/>
                <p:cNvSpPr txBox="1"/>
                <p:nvPr/>
              </p:nvSpPr>
              <p:spPr>
                <a:xfrm>
                  <a:off x="-45389" y="1734255"/>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633" name="Google Shape;633;p15"/>
                <p:cNvSpPr txBox="1"/>
                <p:nvPr/>
              </p:nvSpPr>
              <p:spPr>
                <a:xfrm>
                  <a:off x="-45389" y="251814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a:t>
                  </a:r>
                  <a:endParaRPr/>
                </a:p>
              </p:txBody>
            </p:sp>
            <p:sp>
              <p:nvSpPr>
                <p:cNvPr id="634" name="Google Shape;634;p15"/>
                <p:cNvSpPr txBox="1"/>
                <p:nvPr/>
              </p:nvSpPr>
              <p:spPr>
                <a:xfrm>
                  <a:off x="-71832" y="324344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５章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検証結果</a:t>
                  </a:r>
                  <a:endParaRPr/>
                </a:p>
              </p:txBody>
            </p:sp>
            <p:grpSp>
              <p:nvGrpSpPr>
                <p:cNvPr id="635" name="Google Shape;635;p15"/>
                <p:cNvGrpSpPr/>
                <p:nvPr/>
              </p:nvGrpSpPr>
              <p:grpSpPr>
                <a:xfrm>
                  <a:off x="-71832" y="150137"/>
                  <a:ext cx="984900" cy="1445475"/>
                  <a:chOff x="-71832" y="150137"/>
                  <a:chExt cx="984900" cy="1445475"/>
                </a:xfrm>
              </p:grpSpPr>
              <p:sp>
                <p:nvSpPr>
                  <p:cNvPr id="636" name="Google Shape;636;p15"/>
                  <p:cNvSpPr/>
                  <p:nvPr/>
                </p:nvSpPr>
                <p:spPr>
                  <a:xfrm>
                    <a:off x="0" y="89721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37" name="Google Shape;637;p15"/>
                  <p:cNvSpPr txBox="1"/>
                  <p:nvPr/>
                </p:nvSpPr>
                <p:spPr>
                  <a:xfrm>
                    <a:off x="-71832" y="97833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638" name="Google Shape;638;p15"/>
                  <p:cNvSpPr/>
                  <p:nvPr/>
                </p:nvSpPr>
                <p:spPr>
                  <a:xfrm>
                    <a:off x="0" y="150137"/>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39" name="Google Shape;639;p15"/>
                  <p:cNvSpPr txBox="1"/>
                  <p:nvPr/>
                </p:nvSpPr>
                <p:spPr>
                  <a:xfrm>
                    <a:off x="-71832" y="20445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１</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紹介</a:t>
                    </a:r>
                    <a:endParaRPr/>
                  </a:p>
                </p:txBody>
              </p:sp>
            </p:grpSp>
          </p:grpSp>
        </p:grpSp>
      </p:grpSp>
      <p:grpSp>
        <p:nvGrpSpPr>
          <p:cNvPr id="640" name="Google Shape;640;p15"/>
          <p:cNvGrpSpPr/>
          <p:nvPr/>
        </p:nvGrpSpPr>
        <p:grpSpPr>
          <a:xfrm>
            <a:off x="-45389" y="5427499"/>
            <a:ext cx="984900" cy="698400"/>
            <a:chOff x="-45389" y="5427499"/>
            <a:chExt cx="984900" cy="698400"/>
          </a:xfrm>
        </p:grpSpPr>
        <p:sp>
          <p:nvSpPr>
            <p:cNvPr id="641" name="Google Shape;641;p15"/>
            <p:cNvSpPr/>
            <p:nvPr/>
          </p:nvSpPr>
          <p:spPr>
            <a:xfrm>
              <a:off x="0" y="5427499"/>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42" name="Google Shape;642;p15"/>
            <p:cNvSpPr txBox="1"/>
            <p:nvPr/>
          </p:nvSpPr>
          <p:spPr>
            <a:xfrm>
              <a:off x="-45389" y="5479702"/>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８</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総括</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6"/>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６．課題</a:t>
            </a:r>
            <a:br>
              <a:rPr lang="en-US" sz="2000" u="sng"/>
            </a:br>
            <a:r>
              <a:rPr lang="en-US" sz="2000" u="sng"/>
              <a:t>	継続的な</a:t>
            </a:r>
            <a:r>
              <a:rPr lang="en-US" sz="2000"/>
              <a:t>知識習得の必要性</a:t>
            </a:r>
            <a:endParaRPr sz="2000"/>
          </a:p>
          <a:p>
            <a:pPr indent="0" lvl="0" marL="0" rtl="0" algn="l">
              <a:lnSpc>
                <a:spcPct val="90000"/>
              </a:lnSpc>
              <a:spcBef>
                <a:spcPts val="0"/>
              </a:spcBef>
              <a:spcAft>
                <a:spcPts val="0"/>
              </a:spcAft>
              <a:buClr>
                <a:srgbClr val="024793"/>
              </a:buClr>
              <a:buSzPts val="2000"/>
              <a:buFont typeface="Arial"/>
              <a:buNone/>
            </a:pPr>
            <a:r>
              <a:t/>
            </a:r>
            <a:endParaRPr sz="2000"/>
          </a:p>
          <a:p>
            <a:pPr indent="0" lvl="0" marL="0" rtl="0" algn="l">
              <a:lnSpc>
                <a:spcPct val="90000"/>
              </a:lnSpc>
              <a:spcBef>
                <a:spcPts val="0"/>
              </a:spcBef>
              <a:spcAft>
                <a:spcPts val="0"/>
              </a:spcAft>
              <a:buClr>
                <a:schemeClr val="dk1"/>
              </a:buClr>
              <a:buSzPts val="1100"/>
              <a:buFont typeface="Arial"/>
              <a:buNone/>
            </a:pPr>
            <a:r>
              <a:t/>
            </a:r>
            <a:endParaRPr sz="2000"/>
          </a:p>
          <a:p>
            <a:pPr indent="0" lvl="0" marL="0" rtl="0" algn="l">
              <a:lnSpc>
                <a:spcPct val="90000"/>
              </a:lnSpc>
              <a:spcBef>
                <a:spcPts val="0"/>
              </a:spcBef>
              <a:spcAft>
                <a:spcPts val="0"/>
              </a:spcAft>
              <a:buClr>
                <a:srgbClr val="024793"/>
              </a:buClr>
              <a:buSzPts val="2000"/>
              <a:buFont typeface="Arial"/>
              <a:buNone/>
            </a:pPr>
            <a:r>
              <a:t/>
            </a:r>
            <a:endParaRPr sz="2000"/>
          </a:p>
        </p:txBody>
      </p:sp>
      <p:sp>
        <p:nvSpPr>
          <p:cNvPr id="649" name="Google Shape;649;p16"/>
          <p:cNvSpPr txBox="1"/>
          <p:nvPr/>
        </p:nvSpPr>
        <p:spPr>
          <a:xfrm>
            <a:off x="848700" y="1034475"/>
            <a:ext cx="8295300" cy="143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1600"/>
              </a:spcBef>
              <a:spcAft>
                <a:spcPts val="0"/>
              </a:spcAft>
              <a:buClr>
                <a:schemeClr val="dk1"/>
              </a:buClr>
              <a:buSzPts val="2900"/>
              <a:buFont typeface="Meiryo"/>
              <a:buNone/>
            </a:pPr>
            <a:r>
              <a:rPr lang="en-US" sz="2900">
                <a:solidFill>
                  <a:schemeClr val="dk1"/>
                </a:solidFill>
                <a:latin typeface="Meiryo"/>
                <a:ea typeface="Meiryo"/>
                <a:cs typeface="Meiryo"/>
                <a:sym typeface="Meiryo"/>
              </a:rPr>
              <a:t>　</a:t>
            </a:r>
            <a:endParaRPr sz="2900">
              <a:solidFill>
                <a:schemeClr val="dk1"/>
              </a:solidFill>
              <a:latin typeface="Meiryo"/>
              <a:ea typeface="Meiryo"/>
              <a:cs typeface="Meiryo"/>
              <a:sym typeface="Meiryo"/>
            </a:endParaRPr>
          </a:p>
          <a:p>
            <a:pPr indent="0" lvl="0" marL="0" marR="0" rtl="0" algn="ctr">
              <a:lnSpc>
                <a:spcPct val="88888"/>
              </a:lnSpc>
              <a:spcBef>
                <a:spcPts val="1600"/>
              </a:spcBef>
              <a:spcAft>
                <a:spcPts val="0"/>
              </a:spcAft>
              <a:buClr>
                <a:schemeClr val="dk1"/>
              </a:buClr>
              <a:buSzPts val="2200"/>
              <a:buFont typeface="Calibri"/>
              <a:buNone/>
            </a:pPr>
            <a:r>
              <a:t/>
            </a:r>
            <a:endParaRPr sz="2200">
              <a:solidFill>
                <a:schemeClr val="dk1"/>
              </a:solidFill>
              <a:latin typeface="Meiryo"/>
              <a:ea typeface="Meiryo"/>
              <a:cs typeface="Meiryo"/>
              <a:sym typeface="Meiryo"/>
            </a:endParaRPr>
          </a:p>
        </p:txBody>
      </p:sp>
      <p:pic>
        <p:nvPicPr>
          <p:cNvPr id="650" name="Google Shape;650;p16"/>
          <p:cNvPicPr preferRelativeResize="0"/>
          <p:nvPr/>
        </p:nvPicPr>
        <p:blipFill rotWithShape="1">
          <a:blip r:embed="rId3">
            <a:alphaModFix/>
          </a:blip>
          <a:srcRect b="0" l="0" r="0" t="0"/>
          <a:stretch/>
        </p:blipFill>
        <p:spPr>
          <a:xfrm>
            <a:off x="905175" y="1648550"/>
            <a:ext cx="8191825" cy="4521951"/>
          </a:xfrm>
          <a:prstGeom prst="rect">
            <a:avLst/>
          </a:prstGeom>
          <a:noFill/>
          <a:ln>
            <a:noFill/>
          </a:ln>
        </p:spPr>
      </p:pic>
      <p:grpSp>
        <p:nvGrpSpPr>
          <p:cNvPr id="651" name="Google Shape;651;p16"/>
          <p:cNvGrpSpPr/>
          <p:nvPr/>
        </p:nvGrpSpPr>
        <p:grpSpPr>
          <a:xfrm>
            <a:off x="-71832" y="150137"/>
            <a:ext cx="1011343" cy="5218637"/>
            <a:chOff x="-71832" y="150137"/>
            <a:chExt cx="1011343" cy="5218637"/>
          </a:xfrm>
        </p:grpSpPr>
        <p:sp>
          <p:nvSpPr>
            <p:cNvPr id="652" name="Google Shape;652;p16"/>
            <p:cNvSpPr txBox="1"/>
            <p:nvPr/>
          </p:nvSpPr>
          <p:spPr>
            <a:xfrm>
              <a:off x="-45389" y="399370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６章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課題</a:t>
              </a:r>
              <a:endParaRPr/>
            </a:p>
          </p:txBody>
        </p:sp>
        <p:grpSp>
          <p:nvGrpSpPr>
            <p:cNvPr id="653" name="Google Shape;653;p16"/>
            <p:cNvGrpSpPr/>
            <p:nvPr/>
          </p:nvGrpSpPr>
          <p:grpSpPr>
            <a:xfrm>
              <a:off x="-71832" y="150137"/>
              <a:ext cx="1011343" cy="5218637"/>
              <a:chOff x="-71832" y="150137"/>
              <a:chExt cx="1011343" cy="5218637"/>
            </a:xfrm>
          </p:grpSpPr>
          <p:sp>
            <p:nvSpPr>
              <p:cNvPr id="654" name="Google Shape;654;p16"/>
              <p:cNvSpPr/>
              <p:nvPr/>
            </p:nvSpPr>
            <p:spPr>
              <a:xfrm>
                <a:off x="0" y="4670374"/>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55" name="Google Shape;655;p16"/>
              <p:cNvSpPr txBox="1"/>
              <p:nvPr/>
            </p:nvSpPr>
            <p:spPr>
              <a:xfrm>
                <a:off x="-45389" y="475262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７章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展望</a:t>
                </a:r>
                <a:endParaRPr/>
              </a:p>
            </p:txBody>
          </p:sp>
          <p:sp>
            <p:nvSpPr>
              <p:cNvPr id="656" name="Google Shape;656;p16"/>
              <p:cNvSpPr/>
              <p:nvPr/>
            </p:nvSpPr>
            <p:spPr>
              <a:xfrm>
                <a:off x="0" y="3913256"/>
                <a:ext cx="800100" cy="698400"/>
              </a:xfrm>
              <a:prstGeom prst="snip1Rect">
                <a:avLst>
                  <a:gd fmla="val 16667" name="adj"/>
                </a:avLst>
              </a:prstGeom>
              <a:gradFill>
                <a:gsLst>
                  <a:gs pos="0">
                    <a:srgbClr val="DDA6FA"/>
                  </a:gs>
                  <a:gs pos="50000">
                    <a:srgbClr val="D797F8"/>
                  </a:gs>
                  <a:gs pos="100000">
                    <a:srgbClr val="D384FC"/>
                  </a:gs>
                </a:gsLst>
                <a:lin ang="5400012" scaled="0"/>
              </a:gradFill>
              <a:ln cap="flat" cmpd="sng" w="9525">
                <a:solidFill>
                  <a:srgbClr val="C03EF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657" name="Google Shape;657;p16"/>
              <p:cNvSpPr txBox="1"/>
              <p:nvPr/>
            </p:nvSpPr>
            <p:spPr>
              <a:xfrm>
                <a:off x="0" y="4005351"/>
                <a:ext cx="8001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t>６</a:t>
                </a:r>
                <a:r>
                  <a:rPr lang="en-US" sz="1500">
                    <a:solidFill>
                      <a:srgbClr val="000000"/>
                    </a:solidFill>
                    <a:latin typeface="Arial"/>
                    <a:ea typeface="Arial"/>
                    <a:cs typeface="Arial"/>
                    <a:sym typeface="Arial"/>
                  </a:rPr>
                  <a:t>章</a:t>
                </a:r>
                <a:endParaRPr sz="1500">
                  <a:solidFill>
                    <a:srgbClr val="000000"/>
                  </a:solidFill>
                  <a:latin typeface="Arial"/>
                  <a:ea typeface="Arial"/>
                  <a:cs typeface="Arial"/>
                  <a:sym typeface="Arial"/>
                </a:endParaRPr>
              </a:p>
              <a:p>
                <a:pPr indent="0" lvl="0" marL="0" marR="0" rtl="0" algn="l">
                  <a:spcBef>
                    <a:spcPts val="0"/>
                  </a:spcBef>
                  <a:spcAft>
                    <a:spcPts val="0"/>
                  </a:spcAft>
                  <a:buNone/>
                </a:pPr>
                <a:r>
                  <a:rPr lang="en-US" sz="1500"/>
                  <a:t>課題</a:t>
                </a:r>
                <a:endParaRPr/>
              </a:p>
            </p:txBody>
          </p:sp>
          <p:grpSp>
            <p:nvGrpSpPr>
              <p:cNvPr id="658" name="Google Shape;658;p16"/>
              <p:cNvGrpSpPr/>
              <p:nvPr/>
            </p:nvGrpSpPr>
            <p:grpSpPr>
              <a:xfrm>
                <a:off x="-71832" y="150137"/>
                <a:ext cx="1011343" cy="3704379"/>
                <a:chOff x="-71832" y="150137"/>
                <a:chExt cx="1011343" cy="3704379"/>
              </a:xfrm>
            </p:grpSpPr>
            <p:sp>
              <p:nvSpPr>
                <p:cNvPr id="659" name="Google Shape;659;p16"/>
                <p:cNvSpPr/>
                <p:nvPr/>
              </p:nvSpPr>
              <p:spPr>
                <a:xfrm>
                  <a:off x="0" y="1644268"/>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500">
                    <a:solidFill>
                      <a:srgbClr val="000000"/>
                    </a:solidFill>
                    <a:latin typeface="Arial"/>
                    <a:ea typeface="Arial"/>
                    <a:cs typeface="Arial"/>
                    <a:sym typeface="Arial"/>
                  </a:endParaRPr>
                </a:p>
              </p:txBody>
            </p:sp>
            <p:sp>
              <p:nvSpPr>
                <p:cNvPr id="660" name="Google Shape;660;p16"/>
                <p:cNvSpPr/>
                <p:nvPr/>
              </p:nvSpPr>
              <p:spPr>
                <a:xfrm>
                  <a:off x="0" y="240019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61" name="Google Shape;661;p16"/>
                <p:cNvSpPr/>
                <p:nvPr/>
              </p:nvSpPr>
              <p:spPr>
                <a:xfrm>
                  <a:off x="0" y="3156116"/>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62" name="Google Shape;662;p16"/>
                <p:cNvSpPr txBox="1"/>
                <p:nvPr/>
              </p:nvSpPr>
              <p:spPr>
                <a:xfrm>
                  <a:off x="-45389" y="1734255"/>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663" name="Google Shape;663;p16"/>
                <p:cNvSpPr txBox="1"/>
                <p:nvPr/>
              </p:nvSpPr>
              <p:spPr>
                <a:xfrm>
                  <a:off x="-45389" y="251814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a:t>
                  </a:r>
                  <a:endParaRPr/>
                </a:p>
              </p:txBody>
            </p:sp>
            <p:sp>
              <p:nvSpPr>
                <p:cNvPr id="664" name="Google Shape;664;p16"/>
                <p:cNvSpPr txBox="1"/>
                <p:nvPr/>
              </p:nvSpPr>
              <p:spPr>
                <a:xfrm>
                  <a:off x="-71832" y="324344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５章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検証結果</a:t>
                  </a:r>
                  <a:endParaRPr/>
                </a:p>
              </p:txBody>
            </p:sp>
            <p:grpSp>
              <p:nvGrpSpPr>
                <p:cNvPr id="665" name="Google Shape;665;p16"/>
                <p:cNvGrpSpPr/>
                <p:nvPr/>
              </p:nvGrpSpPr>
              <p:grpSpPr>
                <a:xfrm>
                  <a:off x="-71832" y="150137"/>
                  <a:ext cx="984900" cy="1445475"/>
                  <a:chOff x="-71832" y="150137"/>
                  <a:chExt cx="984900" cy="1445475"/>
                </a:xfrm>
              </p:grpSpPr>
              <p:sp>
                <p:nvSpPr>
                  <p:cNvPr id="666" name="Google Shape;666;p16"/>
                  <p:cNvSpPr/>
                  <p:nvPr/>
                </p:nvSpPr>
                <p:spPr>
                  <a:xfrm>
                    <a:off x="0" y="89721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67" name="Google Shape;667;p16"/>
                  <p:cNvSpPr txBox="1"/>
                  <p:nvPr/>
                </p:nvSpPr>
                <p:spPr>
                  <a:xfrm>
                    <a:off x="-71832" y="97833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668" name="Google Shape;668;p16"/>
                  <p:cNvSpPr/>
                  <p:nvPr/>
                </p:nvSpPr>
                <p:spPr>
                  <a:xfrm>
                    <a:off x="0" y="150137"/>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69" name="Google Shape;669;p16"/>
                  <p:cNvSpPr txBox="1"/>
                  <p:nvPr/>
                </p:nvSpPr>
                <p:spPr>
                  <a:xfrm>
                    <a:off x="-71832" y="20445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１</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紹介</a:t>
                    </a:r>
                    <a:endParaRPr/>
                  </a:p>
                </p:txBody>
              </p:sp>
            </p:grpSp>
          </p:grpSp>
        </p:grpSp>
      </p:grpSp>
      <p:grpSp>
        <p:nvGrpSpPr>
          <p:cNvPr id="670" name="Google Shape;670;p16"/>
          <p:cNvGrpSpPr/>
          <p:nvPr/>
        </p:nvGrpSpPr>
        <p:grpSpPr>
          <a:xfrm>
            <a:off x="-45389" y="5427499"/>
            <a:ext cx="984900" cy="698400"/>
            <a:chOff x="-45389" y="5427499"/>
            <a:chExt cx="984900" cy="698400"/>
          </a:xfrm>
        </p:grpSpPr>
        <p:sp>
          <p:nvSpPr>
            <p:cNvPr id="671" name="Google Shape;671;p16"/>
            <p:cNvSpPr/>
            <p:nvPr/>
          </p:nvSpPr>
          <p:spPr>
            <a:xfrm>
              <a:off x="0" y="5427499"/>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72" name="Google Shape;672;p16"/>
            <p:cNvSpPr txBox="1"/>
            <p:nvPr/>
          </p:nvSpPr>
          <p:spPr>
            <a:xfrm>
              <a:off x="-45389" y="5479702"/>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８</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総括</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7"/>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６．課題</a:t>
            </a:r>
            <a:endParaRPr sz="2000" u="sng"/>
          </a:p>
          <a:p>
            <a:pPr indent="0" lvl="0" marL="0" rtl="0" algn="l">
              <a:lnSpc>
                <a:spcPct val="90000"/>
              </a:lnSpc>
              <a:spcBef>
                <a:spcPts val="0"/>
              </a:spcBef>
              <a:spcAft>
                <a:spcPts val="0"/>
              </a:spcAft>
              <a:buClr>
                <a:srgbClr val="024793"/>
              </a:buClr>
              <a:buSzPts val="2000"/>
              <a:buFont typeface="Arial"/>
              <a:buNone/>
            </a:pPr>
            <a:r>
              <a:rPr lang="en-US" sz="2000"/>
              <a:t>　専門組織の設立 ✕ 部門間の領域横断 によるクラウド人材育成</a:t>
            </a:r>
            <a:endParaRPr sz="2000"/>
          </a:p>
          <a:p>
            <a:pPr indent="0" lvl="0" marL="0" rtl="0" algn="l">
              <a:lnSpc>
                <a:spcPct val="90000"/>
              </a:lnSpc>
              <a:spcBef>
                <a:spcPts val="0"/>
              </a:spcBef>
              <a:spcAft>
                <a:spcPts val="0"/>
              </a:spcAft>
              <a:buClr>
                <a:srgbClr val="024793"/>
              </a:buClr>
              <a:buSzPts val="2000"/>
              <a:buFont typeface="Arial"/>
              <a:buNone/>
            </a:pPr>
            <a:r>
              <a:t/>
            </a:r>
            <a:endParaRPr sz="2000"/>
          </a:p>
          <a:p>
            <a:pPr indent="0" lvl="0" marL="0" rtl="0" algn="l">
              <a:lnSpc>
                <a:spcPct val="90000"/>
              </a:lnSpc>
              <a:spcBef>
                <a:spcPts val="0"/>
              </a:spcBef>
              <a:spcAft>
                <a:spcPts val="0"/>
              </a:spcAft>
              <a:buClr>
                <a:schemeClr val="dk1"/>
              </a:buClr>
              <a:buSzPts val="1100"/>
              <a:buFont typeface="Arial"/>
              <a:buNone/>
            </a:pPr>
            <a:r>
              <a:t/>
            </a:r>
            <a:endParaRPr sz="2000"/>
          </a:p>
          <a:p>
            <a:pPr indent="0" lvl="0" marL="0" rtl="0" algn="l">
              <a:lnSpc>
                <a:spcPct val="90000"/>
              </a:lnSpc>
              <a:spcBef>
                <a:spcPts val="0"/>
              </a:spcBef>
              <a:spcAft>
                <a:spcPts val="0"/>
              </a:spcAft>
              <a:buClr>
                <a:srgbClr val="024793"/>
              </a:buClr>
              <a:buSzPts val="2000"/>
              <a:buFont typeface="Arial"/>
              <a:buNone/>
            </a:pPr>
            <a:r>
              <a:t/>
            </a:r>
            <a:endParaRPr sz="2000"/>
          </a:p>
        </p:txBody>
      </p:sp>
      <p:sp>
        <p:nvSpPr>
          <p:cNvPr id="679" name="Google Shape;679;p17"/>
          <p:cNvSpPr txBox="1"/>
          <p:nvPr/>
        </p:nvSpPr>
        <p:spPr>
          <a:xfrm>
            <a:off x="-71832" y="97833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680" name="Google Shape;680;p17"/>
          <p:cNvSpPr txBox="1"/>
          <p:nvPr/>
        </p:nvSpPr>
        <p:spPr>
          <a:xfrm>
            <a:off x="-45389" y="1734255"/>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681" name="Google Shape;681;p17"/>
          <p:cNvSpPr txBox="1"/>
          <p:nvPr/>
        </p:nvSpPr>
        <p:spPr>
          <a:xfrm>
            <a:off x="-45389" y="251814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a:t>
            </a:r>
            <a:endParaRPr/>
          </a:p>
        </p:txBody>
      </p:sp>
      <p:grpSp>
        <p:nvGrpSpPr>
          <p:cNvPr id="682" name="Google Shape;682;p17"/>
          <p:cNvGrpSpPr/>
          <p:nvPr/>
        </p:nvGrpSpPr>
        <p:grpSpPr>
          <a:xfrm>
            <a:off x="-71832" y="150137"/>
            <a:ext cx="1011343" cy="5218637"/>
            <a:chOff x="-71832" y="150137"/>
            <a:chExt cx="1011343" cy="5218637"/>
          </a:xfrm>
        </p:grpSpPr>
        <p:sp>
          <p:nvSpPr>
            <p:cNvPr id="683" name="Google Shape;683;p17"/>
            <p:cNvSpPr txBox="1"/>
            <p:nvPr/>
          </p:nvSpPr>
          <p:spPr>
            <a:xfrm>
              <a:off x="-45389" y="399370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６章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課題</a:t>
              </a:r>
              <a:endParaRPr/>
            </a:p>
          </p:txBody>
        </p:sp>
        <p:grpSp>
          <p:nvGrpSpPr>
            <p:cNvPr id="684" name="Google Shape;684;p17"/>
            <p:cNvGrpSpPr/>
            <p:nvPr/>
          </p:nvGrpSpPr>
          <p:grpSpPr>
            <a:xfrm>
              <a:off x="-71832" y="150137"/>
              <a:ext cx="1011343" cy="5218637"/>
              <a:chOff x="-71832" y="150137"/>
              <a:chExt cx="1011343" cy="5218637"/>
            </a:xfrm>
          </p:grpSpPr>
          <p:sp>
            <p:nvSpPr>
              <p:cNvPr id="685" name="Google Shape;685;p17"/>
              <p:cNvSpPr/>
              <p:nvPr/>
            </p:nvSpPr>
            <p:spPr>
              <a:xfrm>
                <a:off x="0" y="4670374"/>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86" name="Google Shape;686;p17"/>
              <p:cNvSpPr txBox="1"/>
              <p:nvPr/>
            </p:nvSpPr>
            <p:spPr>
              <a:xfrm>
                <a:off x="-45389" y="475262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７章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展望</a:t>
                </a:r>
                <a:endParaRPr/>
              </a:p>
            </p:txBody>
          </p:sp>
          <p:sp>
            <p:nvSpPr>
              <p:cNvPr id="687" name="Google Shape;687;p17"/>
              <p:cNvSpPr/>
              <p:nvPr/>
            </p:nvSpPr>
            <p:spPr>
              <a:xfrm>
                <a:off x="0" y="3913256"/>
                <a:ext cx="800100" cy="698400"/>
              </a:xfrm>
              <a:prstGeom prst="snip1Rect">
                <a:avLst>
                  <a:gd fmla="val 16667" name="adj"/>
                </a:avLst>
              </a:prstGeom>
              <a:gradFill>
                <a:gsLst>
                  <a:gs pos="0">
                    <a:srgbClr val="DDA6FA"/>
                  </a:gs>
                  <a:gs pos="50000">
                    <a:srgbClr val="D797F8"/>
                  </a:gs>
                  <a:gs pos="100000">
                    <a:srgbClr val="D384FC"/>
                  </a:gs>
                </a:gsLst>
                <a:lin ang="5400012" scaled="0"/>
              </a:gradFill>
              <a:ln cap="flat" cmpd="sng" w="9525">
                <a:solidFill>
                  <a:srgbClr val="C03EF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688" name="Google Shape;688;p17"/>
              <p:cNvSpPr txBox="1"/>
              <p:nvPr/>
            </p:nvSpPr>
            <p:spPr>
              <a:xfrm>
                <a:off x="0" y="4005351"/>
                <a:ext cx="8001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t>６</a:t>
                </a:r>
                <a:r>
                  <a:rPr lang="en-US" sz="1500">
                    <a:solidFill>
                      <a:srgbClr val="000000"/>
                    </a:solidFill>
                    <a:latin typeface="Arial"/>
                    <a:ea typeface="Arial"/>
                    <a:cs typeface="Arial"/>
                    <a:sym typeface="Arial"/>
                  </a:rPr>
                  <a:t>章</a:t>
                </a:r>
                <a:endParaRPr sz="1500">
                  <a:solidFill>
                    <a:srgbClr val="000000"/>
                  </a:solidFill>
                  <a:latin typeface="Arial"/>
                  <a:ea typeface="Arial"/>
                  <a:cs typeface="Arial"/>
                  <a:sym typeface="Arial"/>
                </a:endParaRPr>
              </a:p>
              <a:p>
                <a:pPr indent="0" lvl="0" marL="0" marR="0" rtl="0" algn="l">
                  <a:spcBef>
                    <a:spcPts val="0"/>
                  </a:spcBef>
                  <a:spcAft>
                    <a:spcPts val="0"/>
                  </a:spcAft>
                  <a:buNone/>
                </a:pPr>
                <a:r>
                  <a:rPr lang="en-US" sz="1500"/>
                  <a:t>課題</a:t>
                </a:r>
                <a:endParaRPr/>
              </a:p>
            </p:txBody>
          </p:sp>
          <p:grpSp>
            <p:nvGrpSpPr>
              <p:cNvPr id="689" name="Google Shape;689;p17"/>
              <p:cNvGrpSpPr/>
              <p:nvPr/>
            </p:nvGrpSpPr>
            <p:grpSpPr>
              <a:xfrm>
                <a:off x="-71832" y="150137"/>
                <a:ext cx="1011343" cy="3704379"/>
                <a:chOff x="-71832" y="150137"/>
                <a:chExt cx="1011343" cy="3704379"/>
              </a:xfrm>
            </p:grpSpPr>
            <p:sp>
              <p:nvSpPr>
                <p:cNvPr id="690" name="Google Shape;690;p17"/>
                <p:cNvSpPr/>
                <p:nvPr/>
              </p:nvSpPr>
              <p:spPr>
                <a:xfrm>
                  <a:off x="0" y="1644268"/>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500">
                    <a:solidFill>
                      <a:srgbClr val="000000"/>
                    </a:solidFill>
                    <a:latin typeface="Arial"/>
                    <a:ea typeface="Arial"/>
                    <a:cs typeface="Arial"/>
                    <a:sym typeface="Arial"/>
                  </a:endParaRPr>
                </a:p>
              </p:txBody>
            </p:sp>
            <p:sp>
              <p:nvSpPr>
                <p:cNvPr id="691" name="Google Shape;691;p17"/>
                <p:cNvSpPr/>
                <p:nvPr/>
              </p:nvSpPr>
              <p:spPr>
                <a:xfrm>
                  <a:off x="0" y="240019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92" name="Google Shape;692;p17"/>
                <p:cNvSpPr/>
                <p:nvPr/>
              </p:nvSpPr>
              <p:spPr>
                <a:xfrm>
                  <a:off x="0" y="3156116"/>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693" name="Google Shape;693;p17"/>
                <p:cNvSpPr txBox="1"/>
                <p:nvPr/>
              </p:nvSpPr>
              <p:spPr>
                <a:xfrm>
                  <a:off x="-45389" y="1734255"/>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694" name="Google Shape;694;p17"/>
                <p:cNvSpPr txBox="1"/>
                <p:nvPr/>
              </p:nvSpPr>
              <p:spPr>
                <a:xfrm>
                  <a:off x="-45389" y="251814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a:t>
                  </a:r>
                  <a:endParaRPr/>
                </a:p>
              </p:txBody>
            </p:sp>
            <p:sp>
              <p:nvSpPr>
                <p:cNvPr id="695" name="Google Shape;695;p17"/>
                <p:cNvSpPr txBox="1"/>
                <p:nvPr/>
              </p:nvSpPr>
              <p:spPr>
                <a:xfrm>
                  <a:off x="-71832" y="324344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５章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検証結果</a:t>
                  </a:r>
                  <a:endParaRPr/>
                </a:p>
              </p:txBody>
            </p:sp>
            <p:grpSp>
              <p:nvGrpSpPr>
                <p:cNvPr id="696" name="Google Shape;696;p17"/>
                <p:cNvGrpSpPr/>
                <p:nvPr/>
              </p:nvGrpSpPr>
              <p:grpSpPr>
                <a:xfrm>
                  <a:off x="-71832" y="150137"/>
                  <a:ext cx="984900" cy="1445475"/>
                  <a:chOff x="-71832" y="150137"/>
                  <a:chExt cx="984900" cy="1445475"/>
                </a:xfrm>
              </p:grpSpPr>
              <p:sp>
                <p:nvSpPr>
                  <p:cNvPr id="697" name="Google Shape;697;p17"/>
                  <p:cNvSpPr/>
                  <p:nvPr/>
                </p:nvSpPr>
                <p:spPr>
                  <a:xfrm>
                    <a:off x="0" y="89721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98" name="Google Shape;698;p17"/>
                  <p:cNvSpPr txBox="1"/>
                  <p:nvPr/>
                </p:nvSpPr>
                <p:spPr>
                  <a:xfrm>
                    <a:off x="-71832" y="97833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699" name="Google Shape;699;p17"/>
                  <p:cNvSpPr/>
                  <p:nvPr/>
                </p:nvSpPr>
                <p:spPr>
                  <a:xfrm>
                    <a:off x="0" y="150137"/>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00" name="Google Shape;700;p17"/>
                  <p:cNvSpPr txBox="1"/>
                  <p:nvPr/>
                </p:nvSpPr>
                <p:spPr>
                  <a:xfrm>
                    <a:off x="-71832" y="20445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１</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紹介</a:t>
                    </a:r>
                    <a:endParaRPr/>
                  </a:p>
                </p:txBody>
              </p:sp>
            </p:grpSp>
          </p:grpSp>
        </p:grpSp>
      </p:grpSp>
      <p:grpSp>
        <p:nvGrpSpPr>
          <p:cNvPr id="701" name="Google Shape;701;p17"/>
          <p:cNvGrpSpPr/>
          <p:nvPr/>
        </p:nvGrpSpPr>
        <p:grpSpPr>
          <a:xfrm>
            <a:off x="-45389" y="5427499"/>
            <a:ext cx="984900" cy="698400"/>
            <a:chOff x="-45389" y="5427499"/>
            <a:chExt cx="984900" cy="698400"/>
          </a:xfrm>
        </p:grpSpPr>
        <p:sp>
          <p:nvSpPr>
            <p:cNvPr id="702" name="Google Shape;702;p17"/>
            <p:cNvSpPr/>
            <p:nvPr/>
          </p:nvSpPr>
          <p:spPr>
            <a:xfrm>
              <a:off x="0" y="5427499"/>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03" name="Google Shape;703;p17"/>
            <p:cNvSpPr txBox="1"/>
            <p:nvPr/>
          </p:nvSpPr>
          <p:spPr>
            <a:xfrm>
              <a:off x="-45389" y="5479702"/>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８</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総括</a:t>
              </a:r>
              <a:endParaRPr/>
            </a:p>
          </p:txBody>
        </p:sp>
      </p:grpSp>
      <p:pic>
        <p:nvPicPr>
          <p:cNvPr id="704" name="Google Shape;704;p17"/>
          <p:cNvPicPr preferRelativeResize="0"/>
          <p:nvPr/>
        </p:nvPicPr>
        <p:blipFill>
          <a:blip r:embed="rId3">
            <a:alphaModFix/>
          </a:blip>
          <a:stretch>
            <a:fillRect/>
          </a:stretch>
        </p:blipFill>
        <p:spPr>
          <a:xfrm>
            <a:off x="1910898" y="1399826"/>
            <a:ext cx="5795700" cy="4399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8"/>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６．課題　＞ 課題②−１．クラウド人材の育成</a:t>
            </a:r>
            <a:endParaRPr sz="2000"/>
          </a:p>
          <a:p>
            <a:pPr indent="0" lvl="0" marL="0" rtl="0" algn="l">
              <a:lnSpc>
                <a:spcPct val="90000"/>
              </a:lnSpc>
              <a:spcBef>
                <a:spcPts val="0"/>
              </a:spcBef>
              <a:spcAft>
                <a:spcPts val="0"/>
              </a:spcAft>
              <a:buClr>
                <a:srgbClr val="024793"/>
              </a:buClr>
              <a:buSzPts val="2000"/>
              <a:buFont typeface="Arial"/>
              <a:buNone/>
            </a:pPr>
            <a:r>
              <a:t/>
            </a:r>
            <a:endParaRPr sz="2000"/>
          </a:p>
          <a:p>
            <a:pPr indent="0" lvl="0" marL="0" rtl="0" algn="l">
              <a:lnSpc>
                <a:spcPct val="90000"/>
              </a:lnSpc>
              <a:spcBef>
                <a:spcPts val="0"/>
              </a:spcBef>
              <a:spcAft>
                <a:spcPts val="0"/>
              </a:spcAft>
              <a:buClr>
                <a:schemeClr val="dk1"/>
              </a:buClr>
              <a:buSzPts val="1100"/>
              <a:buFont typeface="Arial"/>
              <a:buNone/>
            </a:pPr>
            <a:r>
              <a:t/>
            </a:r>
            <a:endParaRPr sz="2000"/>
          </a:p>
          <a:p>
            <a:pPr indent="0" lvl="0" marL="0" rtl="0" algn="l">
              <a:lnSpc>
                <a:spcPct val="90000"/>
              </a:lnSpc>
              <a:spcBef>
                <a:spcPts val="0"/>
              </a:spcBef>
              <a:spcAft>
                <a:spcPts val="0"/>
              </a:spcAft>
              <a:buClr>
                <a:srgbClr val="024793"/>
              </a:buClr>
              <a:buSzPts val="2000"/>
              <a:buFont typeface="Arial"/>
              <a:buNone/>
            </a:pPr>
            <a:r>
              <a:t/>
            </a:r>
            <a:endParaRPr sz="2000"/>
          </a:p>
        </p:txBody>
      </p:sp>
      <p:sp>
        <p:nvSpPr>
          <p:cNvPr id="711" name="Google Shape;711;p18"/>
          <p:cNvSpPr txBox="1"/>
          <p:nvPr/>
        </p:nvSpPr>
        <p:spPr>
          <a:xfrm>
            <a:off x="848600" y="519700"/>
            <a:ext cx="8295300" cy="191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1600"/>
              </a:spcBef>
              <a:spcAft>
                <a:spcPts val="0"/>
              </a:spcAft>
              <a:buClr>
                <a:schemeClr val="dk1"/>
              </a:buClr>
              <a:buSzPts val="3000"/>
              <a:buFont typeface="Meiryo"/>
              <a:buNone/>
            </a:pPr>
            <a:r>
              <a:rPr lang="en-US" sz="3000">
                <a:solidFill>
                  <a:schemeClr val="dk1"/>
                </a:solidFill>
                <a:latin typeface="Meiryo"/>
                <a:ea typeface="Meiryo"/>
                <a:cs typeface="Meiryo"/>
                <a:sym typeface="Meiryo"/>
              </a:rPr>
              <a:t>構築前の事前学習期間：延べ</a:t>
            </a:r>
            <a:r>
              <a:rPr b="1" lang="en-US" sz="3600">
                <a:solidFill>
                  <a:srgbClr val="FF0000"/>
                </a:solidFill>
                <a:latin typeface="Meiryo"/>
                <a:ea typeface="Meiryo"/>
                <a:cs typeface="Meiryo"/>
                <a:sym typeface="Meiryo"/>
              </a:rPr>
              <a:t>１ヵ月</a:t>
            </a:r>
            <a:endParaRPr b="1" sz="3600">
              <a:solidFill>
                <a:srgbClr val="FF0000"/>
              </a:solidFill>
              <a:latin typeface="Meiryo"/>
              <a:ea typeface="Meiryo"/>
              <a:cs typeface="Meiryo"/>
              <a:sym typeface="Meiryo"/>
            </a:endParaRPr>
          </a:p>
          <a:p>
            <a:pPr indent="0" lvl="0" marL="0" marR="0" rtl="0" algn="l">
              <a:lnSpc>
                <a:spcPct val="100000"/>
              </a:lnSpc>
              <a:spcBef>
                <a:spcPts val="1600"/>
              </a:spcBef>
              <a:spcAft>
                <a:spcPts val="0"/>
              </a:spcAft>
              <a:buClr>
                <a:schemeClr val="dk1"/>
              </a:buClr>
              <a:buSzPts val="2200"/>
              <a:buFont typeface="Meiryo"/>
              <a:buNone/>
            </a:pPr>
            <a:r>
              <a:rPr lang="en-US" sz="2200">
                <a:solidFill>
                  <a:schemeClr val="dk1"/>
                </a:solidFill>
                <a:latin typeface="Meiryo"/>
                <a:ea typeface="Meiryo"/>
                <a:cs typeface="Meiryo"/>
                <a:sym typeface="Meiryo"/>
              </a:rPr>
              <a:t>（学習例）初めてのサーバレスウェブアプリケーション構築</a:t>
            </a:r>
            <a:endParaRPr sz="2200">
              <a:solidFill>
                <a:schemeClr val="dk1"/>
              </a:solidFill>
              <a:latin typeface="Meiryo"/>
              <a:ea typeface="Meiryo"/>
              <a:cs typeface="Meiryo"/>
              <a:sym typeface="Meiryo"/>
            </a:endParaRPr>
          </a:p>
          <a:p>
            <a:pPr indent="0" lvl="0" marL="0" marR="0" rtl="0" algn="ctr">
              <a:lnSpc>
                <a:spcPct val="100000"/>
              </a:lnSpc>
              <a:spcBef>
                <a:spcPts val="1600"/>
              </a:spcBef>
              <a:spcAft>
                <a:spcPts val="0"/>
              </a:spcAft>
              <a:buClr>
                <a:schemeClr val="dk1"/>
              </a:buClr>
              <a:buSzPts val="2200"/>
              <a:buFont typeface="Meiryo"/>
              <a:buNone/>
            </a:pPr>
            <a:r>
              <a:rPr lang="en-US" sz="2200">
                <a:solidFill>
                  <a:schemeClr val="dk1"/>
                </a:solidFill>
                <a:latin typeface="Meiryo"/>
                <a:ea typeface="Meiryo"/>
                <a:cs typeface="Meiryo"/>
                <a:sym typeface="Meiryo"/>
              </a:rPr>
              <a:t>　 </a:t>
            </a:r>
            <a:r>
              <a:rPr lang="en-US" sz="2000" u="sng">
                <a:solidFill>
                  <a:srgbClr val="0097A7"/>
                </a:solidFill>
                <a:latin typeface="Meiryo"/>
                <a:ea typeface="Meiryo"/>
                <a:cs typeface="Meiryo"/>
                <a:sym typeface="Meiryo"/>
                <a:hlinkClick r:id="rId3">
                  <a:extLst>
                    <a:ext uri="{A12FA001-AC4F-418D-AE19-62706E023703}">
                      <ahyp:hlinkClr val="tx"/>
                    </a:ext>
                  </a:extLst>
                </a:hlinkClick>
              </a:rPr>
              <a:t>https://aws.amazon.com/jp/serverless/build-a-web-app/</a:t>
            </a:r>
            <a:endParaRPr sz="3200">
              <a:solidFill>
                <a:schemeClr val="dk1"/>
              </a:solidFill>
              <a:latin typeface="Meiryo"/>
              <a:ea typeface="Meiryo"/>
              <a:cs typeface="Meiryo"/>
              <a:sym typeface="Meiryo"/>
            </a:endParaRPr>
          </a:p>
          <a:p>
            <a:pPr indent="0" lvl="0" marL="0" marR="0" rtl="0" algn="ctr">
              <a:lnSpc>
                <a:spcPct val="88888"/>
              </a:lnSpc>
              <a:spcBef>
                <a:spcPts val="1600"/>
              </a:spcBef>
              <a:spcAft>
                <a:spcPts val="0"/>
              </a:spcAft>
              <a:buClr>
                <a:schemeClr val="dk1"/>
              </a:buClr>
              <a:buSzPts val="2200"/>
              <a:buFont typeface="Calibri"/>
              <a:buNone/>
            </a:pPr>
            <a:r>
              <a:t/>
            </a:r>
            <a:endParaRPr sz="2200">
              <a:solidFill>
                <a:schemeClr val="dk1"/>
              </a:solidFill>
              <a:latin typeface="Meiryo"/>
              <a:ea typeface="Meiryo"/>
              <a:cs typeface="Meiryo"/>
              <a:sym typeface="Meiryo"/>
            </a:endParaRPr>
          </a:p>
        </p:txBody>
      </p:sp>
      <p:pic>
        <p:nvPicPr>
          <p:cNvPr id="712" name="Google Shape;712;p18"/>
          <p:cNvPicPr preferRelativeResize="0"/>
          <p:nvPr/>
        </p:nvPicPr>
        <p:blipFill rotWithShape="1">
          <a:blip r:embed="rId4">
            <a:alphaModFix/>
          </a:blip>
          <a:srcRect b="0" l="0" r="0" t="0"/>
          <a:stretch/>
        </p:blipFill>
        <p:spPr>
          <a:xfrm>
            <a:off x="950025" y="2423425"/>
            <a:ext cx="8127174" cy="4335900"/>
          </a:xfrm>
          <a:prstGeom prst="rect">
            <a:avLst/>
          </a:prstGeom>
          <a:noFill/>
          <a:ln>
            <a:noFill/>
          </a:ln>
        </p:spPr>
      </p:pic>
      <p:sp>
        <p:nvSpPr>
          <p:cNvPr id="713" name="Google Shape;713;p18"/>
          <p:cNvSpPr txBox="1"/>
          <p:nvPr/>
        </p:nvSpPr>
        <p:spPr>
          <a:xfrm>
            <a:off x="-45389" y="399370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６章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課題</a:t>
            </a:r>
            <a:endParaRPr/>
          </a:p>
        </p:txBody>
      </p:sp>
      <p:sp>
        <p:nvSpPr>
          <p:cNvPr id="714" name="Google Shape;714;p18"/>
          <p:cNvSpPr/>
          <p:nvPr/>
        </p:nvSpPr>
        <p:spPr>
          <a:xfrm>
            <a:off x="0" y="4670374"/>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15" name="Google Shape;715;p18"/>
          <p:cNvSpPr txBox="1"/>
          <p:nvPr/>
        </p:nvSpPr>
        <p:spPr>
          <a:xfrm>
            <a:off x="-45389" y="475262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７章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展望</a:t>
            </a:r>
            <a:endParaRPr/>
          </a:p>
        </p:txBody>
      </p:sp>
      <p:sp>
        <p:nvSpPr>
          <p:cNvPr id="716" name="Google Shape;716;p18"/>
          <p:cNvSpPr/>
          <p:nvPr/>
        </p:nvSpPr>
        <p:spPr>
          <a:xfrm>
            <a:off x="0" y="3913256"/>
            <a:ext cx="800100" cy="698400"/>
          </a:xfrm>
          <a:prstGeom prst="snip1Rect">
            <a:avLst>
              <a:gd fmla="val 16667" name="adj"/>
            </a:avLst>
          </a:prstGeom>
          <a:gradFill>
            <a:gsLst>
              <a:gs pos="0">
                <a:srgbClr val="DDA6FA"/>
              </a:gs>
              <a:gs pos="50000">
                <a:srgbClr val="D797F8"/>
              </a:gs>
              <a:gs pos="100000">
                <a:srgbClr val="D384FC"/>
              </a:gs>
            </a:gsLst>
            <a:lin ang="5400012" scaled="0"/>
          </a:gradFill>
          <a:ln cap="flat" cmpd="sng" w="9525">
            <a:solidFill>
              <a:srgbClr val="C03EF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717" name="Google Shape;717;p18"/>
          <p:cNvSpPr txBox="1"/>
          <p:nvPr/>
        </p:nvSpPr>
        <p:spPr>
          <a:xfrm>
            <a:off x="0" y="4005351"/>
            <a:ext cx="8001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t>６</a:t>
            </a:r>
            <a:r>
              <a:rPr lang="en-US" sz="1500">
                <a:solidFill>
                  <a:srgbClr val="000000"/>
                </a:solidFill>
                <a:latin typeface="Arial"/>
                <a:ea typeface="Arial"/>
                <a:cs typeface="Arial"/>
                <a:sym typeface="Arial"/>
              </a:rPr>
              <a:t>章</a:t>
            </a:r>
            <a:endParaRPr sz="1500">
              <a:solidFill>
                <a:srgbClr val="000000"/>
              </a:solidFill>
              <a:latin typeface="Arial"/>
              <a:ea typeface="Arial"/>
              <a:cs typeface="Arial"/>
              <a:sym typeface="Arial"/>
            </a:endParaRPr>
          </a:p>
          <a:p>
            <a:pPr indent="0" lvl="0" marL="0" marR="0" rtl="0" algn="l">
              <a:spcBef>
                <a:spcPts val="0"/>
              </a:spcBef>
              <a:spcAft>
                <a:spcPts val="0"/>
              </a:spcAft>
              <a:buNone/>
            </a:pPr>
            <a:r>
              <a:rPr lang="en-US" sz="1500"/>
              <a:t>課題</a:t>
            </a:r>
            <a:endParaRPr/>
          </a:p>
        </p:txBody>
      </p:sp>
      <p:sp>
        <p:nvSpPr>
          <p:cNvPr id="718" name="Google Shape;718;p18"/>
          <p:cNvSpPr/>
          <p:nvPr/>
        </p:nvSpPr>
        <p:spPr>
          <a:xfrm>
            <a:off x="0" y="1644268"/>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500">
              <a:solidFill>
                <a:srgbClr val="000000"/>
              </a:solidFill>
              <a:latin typeface="Arial"/>
              <a:ea typeface="Arial"/>
              <a:cs typeface="Arial"/>
              <a:sym typeface="Arial"/>
            </a:endParaRPr>
          </a:p>
        </p:txBody>
      </p:sp>
      <p:sp>
        <p:nvSpPr>
          <p:cNvPr id="719" name="Google Shape;719;p18"/>
          <p:cNvSpPr/>
          <p:nvPr/>
        </p:nvSpPr>
        <p:spPr>
          <a:xfrm>
            <a:off x="0" y="240019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20" name="Google Shape;720;p18"/>
          <p:cNvSpPr/>
          <p:nvPr/>
        </p:nvSpPr>
        <p:spPr>
          <a:xfrm>
            <a:off x="0" y="3156116"/>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21" name="Google Shape;721;p18"/>
          <p:cNvSpPr txBox="1"/>
          <p:nvPr/>
        </p:nvSpPr>
        <p:spPr>
          <a:xfrm>
            <a:off x="-45389" y="1734255"/>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722" name="Google Shape;722;p18"/>
          <p:cNvSpPr txBox="1"/>
          <p:nvPr/>
        </p:nvSpPr>
        <p:spPr>
          <a:xfrm>
            <a:off x="-45389" y="251814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a:t>
            </a:r>
            <a:endParaRPr/>
          </a:p>
        </p:txBody>
      </p:sp>
      <p:sp>
        <p:nvSpPr>
          <p:cNvPr id="723" name="Google Shape;723;p18"/>
          <p:cNvSpPr txBox="1"/>
          <p:nvPr/>
        </p:nvSpPr>
        <p:spPr>
          <a:xfrm>
            <a:off x="-71832" y="324344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５章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検証結果</a:t>
            </a:r>
            <a:endParaRPr/>
          </a:p>
        </p:txBody>
      </p:sp>
      <p:sp>
        <p:nvSpPr>
          <p:cNvPr id="724" name="Google Shape;724;p18"/>
          <p:cNvSpPr/>
          <p:nvPr/>
        </p:nvSpPr>
        <p:spPr>
          <a:xfrm>
            <a:off x="0" y="89721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25" name="Google Shape;725;p18"/>
          <p:cNvSpPr txBox="1"/>
          <p:nvPr/>
        </p:nvSpPr>
        <p:spPr>
          <a:xfrm>
            <a:off x="-71832" y="97833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726" name="Google Shape;726;p18"/>
          <p:cNvSpPr/>
          <p:nvPr/>
        </p:nvSpPr>
        <p:spPr>
          <a:xfrm>
            <a:off x="0" y="150137"/>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27" name="Google Shape;727;p18"/>
          <p:cNvSpPr txBox="1"/>
          <p:nvPr/>
        </p:nvSpPr>
        <p:spPr>
          <a:xfrm>
            <a:off x="-71832" y="20445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１</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紹介</a:t>
            </a:r>
            <a:endParaRPr/>
          </a:p>
        </p:txBody>
      </p:sp>
      <p:grpSp>
        <p:nvGrpSpPr>
          <p:cNvPr id="728" name="Google Shape;728;p18"/>
          <p:cNvGrpSpPr/>
          <p:nvPr/>
        </p:nvGrpSpPr>
        <p:grpSpPr>
          <a:xfrm>
            <a:off x="-45389" y="5427499"/>
            <a:ext cx="984900" cy="698400"/>
            <a:chOff x="-45389" y="5427499"/>
            <a:chExt cx="984900" cy="698400"/>
          </a:xfrm>
        </p:grpSpPr>
        <p:sp>
          <p:nvSpPr>
            <p:cNvPr id="729" name="Google Shape;729;p18"/>
            <p:cNvSpPr/>
            <p:nvPr/>
          </p:nvSpPr>
          <p:spPr>
            <a:xfrm>
              <a:off x="0" y="5427499"/>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30" name="Google Shape;730;p18"/>
            <p:cNvSpPr txBox="1"/>
            <p:nvPr/>
          </p:nvSpPr>
          <p:spPr>
            <a:xfrm>
              <a:off x="-45389" y="5479702"/>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８</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総括</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9"/>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a:t>７．今後の展望</a:t>
            </a:r>
            <a:endParaRPr sz="2000"/>
          </a:p>
          <a:p>
            <a:pPr indent="0" lvl="0" marL="0" rtl="0" algn="l">
              <a:lnSpc>
                <a:spcPct val="115000"/>
              </a:lnSpc>
              <a:spcBef>
                <a:spcPts val="0"/>
              </a:spcBef>
              <a:spcAft>
                <a:spcPts val="0"/>
              </a:spcAft>
              <a:buClr>
                <a:srgbClr val="024793"/>
              </a:buClr>
              <a:buSzPts val="2000"/>
              <a:buFont typeface="Arial"/>
              <a:buNone/>
            </a:pPr>
            <a:r>
              <a:rPr lang="en-US" sz="2000"/>
              <a:t>　</a:t>
            </a:r>
            <a:r>
              <a:rPr lang="en-US" sz="2000"/>
              <a:t>コスト・ワークロードの最適化</a:t>
            </a:r>
            <a:endParaRPr sz="2000"/>
          </a:p>
        </p:txBody>
      </p:sp>
      <p:sp>
        <p:nvSpPr>
          <p:cNvPr id="737" name="Google Shape;737;p19"/>
          <p:cNvSpPr txBox="1"/>
          <p:nvPr/>
        </p:nvSpPr>
        <p:spPr>
          <a:xfrm>
            <a:off x="1003325" y="1270625"/>
            <a:ext cx="7912200" cy="2798700"/>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750"/>
              </a:spcBef>
              <a:spcAft>
                <a:spcPts val="0"/>
              </a:spcAft>
              <a:buClr>
                <a:schemeClr val="dk1"/>
              </a:buClr>
              <a:buSzPts val="4400"/>
              <a:buFont typeface="Arial"/>
              <a:buNone/>
            </a:pPr>
            <a:r>
              <a:rPr lang="en-US" sz="3000" u="sng">
                <a:solidFill>
                  <a:schemeClr val="dk1"/>
                </a:solidFill>
              </a:rPr>
              <a:t>保守・運用業務の大幅な省力化</a:t>
            </a:r>
            <a:endParaRPr sz="3000" u="sng">
              <a:solidFill>
                <a:schemeClr val="dk1"/>
              </a:solidFill>
            </a:endParaRPr>
          </a:p>
          <a:p>
            <a:pPr indent="0" lvl="0" marL="0" marR="0" rtl="0" algn="l">
              <a:lnSpc>
                <a:spcPct val="100000"/>
              </a:lnSpc>
              <a:spcBef>
                <a:spcPts val="750"/>
              </a:spcBef>
              <a:spcAft>
                <a:spcPts val="0"/>
              </a:spcAft>
              <a:buClr>
                <a:schemeClr val="dk1"/>
              </a:buClr>
              <a:buSzPts val="4400"/>
              <a:buFont typeface="Arial"/>
              <a:buNone/>
            </a:pPr>
            <a:r>
              <a:rPr lang="en-US" sz="2800">
                <a:solidFill>
                  <a:schemeClr val="dk1"/>
                </a:solidFill>
              </a:rPr>
              <a:t>（対象）</a:t>
            </a:r>
            <a:endParaRPr sz="2800">
              <a:solidFill>
                <a:schemeClr val="dk1"/>
              </a:solidFill>
            </a:endParaRPr>
          </a:p>
          <a:p>
            <a:pPr indent="0" lvl="0" marL="0" marR="0" rtl="0" algn="l">
              <a:lnSpc>
                <a:spcPct val="100000"/>
              </a:lnSpc>
              <a:spcBef>
                <a:spcPts val="750"/>
              </a:spcBef>
              <a:spcAft>
                <a:spcPts val="0"/>
              </a:spcAft>
              <a:buClr>
                <a:schemeClr val="dk1"/>
              </a:buClr>
              <a:buSzPts val="4400"/>
              <a:buFont typeface="Arial"/>
              <a:buNone/>
            </a:pPr>
            <a:r>
              <a:rPr lang="en-US" sz="2800">
                <a:solidFill>
                  <a:schemeClr val="dk1"/>
                </a:solidFill>
              </a:rPr>
              <a:t>　「仮想化」以下のインフラ管理、非機能要求に</a:t>
            </a:r>
            <a:endParaRPr sz="2800">
              <a:solidFill>
                <a:schemeClr val="dk1"/>
              </a:solidFill>
            </a:endParaRPr>
          </a:p>
          <a:p>
            <a:pPr indent="0" lvl="0" marL="0" marR="0" rtl="0" algn="l">
              <a:lnSpc>
                <a:spcPct val="100000"/>
              </a:lnSpc>
              <a:spcBef>
                <a:spcPts val="750"/>
              </a:spcBef>
              <a:spcAft>
                <a:spcPts val="0"/>
              </a:spcAft>
              <a:buClr>
                <a:schemeClr val="dk1"/>
              </a:buClr>
              <a:buSzPts val="4400"/>
              <a:buFont typeface="Arial"/>
              <a:buNone/>
            </a:pPr>
            <a:r>
              <a:rPr lang="en-US" sz="2800">
                <a:solidFill>
                  <a:schemeClr val="dk1"/>
                </a:solidFill>
              </a:rPr>
              <a:t>　付随する対応</a:t>
            </a:r>
            <a:endParaRPr sz="2800">
              <a:solidFill>
                <a:schemeClr val="dk1"/>
              </a:solidFill>
            </a:endParaRPr>
          </a:p>
          <a:p>
            <a:pPr indent="0" lvl="0" marL="0" marR="0" rtl="0" algn="l">
              <a:lnSpc>
                <a:spcPct val="100000"/>
              </a:lnSpc>
              <a:spcBef>
                <a:spcPts val="750"/>
              </a:spcBef>
              <a:spcAft>
                <a:spcPts val="0"/>
              </a:spcAft>
              <a:buClr>
                <a:schemeClr val="dk1"/>
              </a:buClr>
              <a:buSzPts val="4400"/>
              <a:buFont typeface="Arial"/>
              <a:buNone/>
            </a:pPr>
            <a:r>
              <a:rPr lang="en-US" sz="2800">
                <a:solidFill>
                  <a:schemeClr val="dk1"/>
                </a:solidFill>
              </a:rPr>
              <a:t>　</a:t>
            </a:r>
            <a:r>
              <a:rPr lang="en-US" sz="2400">
                <a:solidFill>
                  <a:schemeClr val="dk1"/>
                </a:solidFill>
              </a:rPr>
              <a:t>（障害対応、パッチ適用、性能管理、基盤更改 等）</a:t>
            </a:r>
            <a:endParaRPr sz="2400">
              <a:solidFill>
                <a:schemeClr val="dk1"/>
              </a:solidFill>
            </a:endParaRPr>
          </a:p>
        </p:txBody>
      </p:sp>
      <p:sp>
        <p:nvSpPr>
          <p:cNvPr id="738" name="Google Shape;738;p19"/>
          <p:cNvSpPr txBox="1"/>
          <p:nvPr/>
        </p:nvSpPr>
        <p:spPr>
          <a:xfrm>
            <a:off x="-45389" y="399370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６章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課題</a:t>
            </a:r>
            <a:endParaRPr/>
          </a:p>
        </p:txBody>
      </p:sp>
      <p:sp>
        <p:nvSpPr>
          <p:cNvPr id="739" name="Google Shape;739;p19"/>
          <p:cNvSpPr txBox="1"/>
          <p:nvPr/>
        </p:nvSpPr>
        <p:spPr>
          <a:xfrm>
            <a:off x="-45389" y="475262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７章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展望</a:t>
            </a:r>
            <a:endParaRPr/>
          </a:p>
        </p:txBody>
      </p:sp>
      <p:grpSp>
        <p:nvGrpSpPr>
          <p:cNvPr id="740" name="Google Shape;740;p19"/>
          <p:cNvGrpSpPr/>
          <p:nvPr/>
        </p:nvGrpSpPr>
        <p:grpSpPr>
          <a:xfrm>
            <a:off x="-71832" y="150137"/>
            <a:ext cx="1011343" cy="5975762"/>
            <a:chOff x="-71832" y="150137"/>
            <a:chExt cx="1011343" cy="5975762"/>
          </a:xfrm>
        </p:grpSpPr>
        <p:sp>
          <p:nvSpPr>
            <p:cNvPr id="741" name="Google Shape;741;p19"/>
            <p:cNvSpPr/>
            <p:nvPr/>
          </p:nvSpPr>
          <p:spPr>
            <a:xfrm>
              <a:off x="0" y="1644268"/>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500">
                <a:solidFill>
                  <a:srgbClr val="000000"/>
                </a:solidFill>
                <a:latin typeface="Arial"/>
                <a:ea typeface="Arial"/>
                <a:cs typeface="Arial"/>
                <a:sym typeface="Arial"/>
              </a:endParaRPr>
            </a:p>
          </p:txBody>
        </p:sp>
        <p:sp>
          <p:nvSpPr>
            <p:cNvPr id="742" name="Google Shape;742;p19"/>
            <p:cNvSpPr/>
            <p:nvPr/>
          </p:nvSpPr>
          <p:spPr>
            <a:xfrm>
              <a:off x="0" y="240019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43" name="Google Shape;743;p19"/>
            <p:cNvSpPr/>
            <p:nvPr/>
          </p:nvSpPr>
          <p:spPr>
            <a:xfrm>
              <a:off x="0" y="3156116"/>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44" name="Google Shape;744;p19"/>
            <p:cNvSpPr txBox="1"/>
            <p:nvPr/>
          </p:nvSpPr>
          <p:spPr>
            <a:xfrm>
              <a:off x="-45389" y="1734255"/>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745" name="Google Shape;745;p19"/>
            <p:cNvSpPr txBox="1"/>
            <p:nvPr/>
          </p:nvSpPr>
          <p:spPr>
            <a:xfrm>
              <a:off x="-45389" y="251814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a:t>
              </a:r>
              <a:endParaRPr/>
            </a:p>
          </p:txBody>
        </p:sp>
        <p:sp>
          <p:nvSpPr>
            <p:cNvPr id="746" name="Google Shape;746;p19"/>
            <p:cNvSpPr txBox="1"/>
            <p:nvPr/>
          </p:nvSpPr>
          <p:spPr>
            <a:xfrm>
              <a:off x="-71832" y="324344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５章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検証結果</a:t>
              </a:r>
              <a:endParaRPr/>
            </a:p>
          </p:txBody>
        </p:sp>
        <p:sp>
          <p:nvSpPr>
            <p:cNvPr id="747" name="Google Shape;747;p19"/>
            <p:cNvSpPr/>
            <p:nvPr/>
          </p:nvSpPr>
          <p:spPr>
            <a:xfrm>
              <a:off x="0" y="89721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48" name="Google Shape;748;p19"/>
            <p:cNvSpPr txBox="1"/>
            <p:nvPr/>
          </p:nvSpPr>
          <p:spPr>
            <a:xfrm>
              <a:off x="-71832" y="97833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749" name="Google Shape;749;p19"/>
            <p:cNvSpPr/>
            <p:nvPr/>
          </p:nvSpPr>
          <p:spPr>
            <a:xfrm>
              <a:off x="0" y="150137"/>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50" name="Google Shape;750;p19"/>
            <p:cNvSpPr txBox="1"/>
            <p:nvPr/>
          </p:nvSpPr>
          <p:spPr>
            <a:xfrm>
              <a:off x="-71832" y="20445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１</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紹介</a:t>
              </a:r>
              <a:endParaRPr/>
            </a:p>
          </p:txBody>
        </p:sp>
        <p:sp>
          <p:nvSpPr>
            <p:cNvPr id="751" name="Google Shape;751;p19"/>
            <p:cNvSpPr/>
            <p:nvPr/>
          </p:nvSpPr>
          <p:spPr>
            <a:xfrm>
              <a:off x="0" y="5427499"/>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52" name="Google Shape;752;p19"/>
            <p:cNvSpPr txBox="1"/>
            <p:nvPr/>
          </p:nvSpPr>
          <p:spPr>
            <a:xfrm>
              <a:off x="-45389" y="5479702"/>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８</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総括</a:t>
              </a:r>
              <a:endParaRPr/>
            </a:p>
          </p:txBody>
        </p:sp>
        <p:sp>
          <p:nvSpPr>
            <p:cNvPr id="753" name="Google Shape;753;p19"/>
            <p:cNvSpPr/>
            <p:nvPr/>
          </p:nvSpPr>
          <p:spPr>
            <a:xfrm>
              <a:off x="0" y="4670381"/>
              <a:ext cx="800100" cy="698400"/>
            </a:xfrm>
            <a:prstGeom prst="snip1Rect">
              <a:avLst>
                <a:gd fmla="val 16667" name="adj"/>
              </a:avLst>
            </a:prstGeom>
            <a:gradFill>
              <a:gsLst>
                <a:gs pos="0">
                  <a:srgbClr val="DDA6FA"/>
                </a:gs>
                <a:gs pos="50000">
                  <a:srgbClr val="D797F8"/>
                </a:gs>
                <a:gs pos="100000">
                  <a:srgbClr val="D384FC"/>
                </a:gs>
              </a:gsLst>
              <a:lin ang="5400012" scaled="0"/>
            </a:gradFill>
            <a:ln cap="flat" cmpd="sng" w="9525">
              <a:solidFill>
                <a:srgbClr val="C03EF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754" name="Google Shape;754;p19"/>
            <p:cNvSpPr txBox="1"/>
            <p:nvPr/>
          </p:nvSpPr>
          <p:spPr>
            <a:xfrm>
              <a:off x="0" y="4742526"/>
              <a:ext cx="8001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t>７</a:t>
              </a:r>
              <a:r>
                <a:rPr lang="en-US" sz="1500">
                  <a:solidFill>
                    <a:srgbClr val="000000"/>
                  </a:solidFill>
                  <a:latin typeface="Arial"/>
                  <a:ea typeface="Arial"/>
                  <a:cs typeface="Arial"/>
                  <a:sym typeface="Arial"/>
                </a:rPr>
                <a:t>章</a:t>
              </a:r>
              <a:endParaRPr sz="1500">
                <a:solidFill>
                  <a:srgbClr val="000000"/>
                </a:solidFill>
                <a:latin typeface="Arial"/>
                <a:ea typeface="Arial"/>
                <a:cs typeface="Arial"/>
                <a:sym typeface="Arial"/>
              </a:endParaRPr>
            </a:p>
            <a:p>
              <a:pPr indent="0" lvl="0" marL="0" marR="0" rtl="0" algn="l">
                <a:spcBef>
                  <a:spcPts val="0"/>
                </a:spcBef>
                <a:spcAft>
                  <a:spcPts val="0"/>
                </a:spcAft>
                <a:buNone/>
              </a:pPr>
              <a:r>
                <a:rPr lang="en-US" sz="1500"/>
                <a:t>展望</a:t>
              </a:r>
              <a:endParaRPr/>
            </a:p>
          </p:txBody>
        </p:sp>
        <p:sp>
          <p:nvSpPr>
            <p:cNvPr id="755" name="Google Shape;755;p19"/>
            <p:cNvSpPr/>
            <p:nvPr/>
          </p:nvSpPr>
          <p:spPr>
            <a:xfrm>
              <a:off x="0" y="3913241"/>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56" name="Google Shape;756;p19"/>
            <p:cNvSpPr txBox="1"/>
            <p:nvPr/>
          </p:nvSpPr>
          <p:spPr>
            <a:xfrm>
              <a:off x="-71832" y="400056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６</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課題</a:t>
              </a:r>
              <a:endParaRPr/>
            </a:p>
          </p:txBody>
        </p:sp>
      </p:grpSp>
      <p:pic>
        <p:nvPicPr>
          <p:cNvPr id="757" name="Google Shape;757;p19"/>
          <p:cNvPicPr preferRelativeResize="0"/>
          <p:nvPr/>
        </p:nvPicPr>
        <p:blipFill>
          <a:blip r:embed="rId3">
            <a:alphaModFix/>
          </a:blip>
          <a:stretch>
            <a:fillRect/>
          </a:stretch>
        </p:blipFill>
        <p:spPr>
          <a:xfrm>
            <a:off x="2315486" y="4123025"/>
            <a:ext cx="5141896" cy="2483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t>アジェンダ</a:t>
            </a:r>
            <a:endParaRPr>
              <a:latin typeface="Arial"/>
              <a:ea typeface="Arial"/>
              <a:cs typeface="Arial"/>
              <a:sym typeface="Arial"/>
            </a:endParaRPr>
          </a:p>
        </p:txBody>
      </p:sp>
      <p:sp>
        <p:nvSpPr>
          <p:cNvPr id="414" name="Google Shape;414;p2"/>
          <p:cNvSpPr txBox="1"/>
          <p:nvPr>
            <p:ph idx="3" type="body"/>
          </p:nvPr>
        </p:nvSpPr>
        <p:spPr>
          <a:xfrm>
            <a:off x="1220491" y="1958805"/>
            <a:ext cx="6570197" cy="4393443"/>
          </a:xfrm>
          <a:prstGeom prst="rect">
            <a:avLst/>
          </a:prstGeom>
          <a:noFill/>
          <a:ln>
            <a:noFill/>
          </a:ln>
        </p:spPr>
        <p:txBody>
          <a:bodyPr anchorCtr="0" anchor="t" bIns="45700" lIns="91425" spcFirstLastPara="1" rIns="91425" wrap="square" tIns="45700">
            <a:noAutofit/>
          </a:bodyPr>
          <a:lstStyle/>
          <a:p>
            <a:pPr indent="-385763" lvl="0" marL="385763" rtl="0" algn="l">
              <a:lnSpc>
                <a:spcPct val="90000"/>
              </a:lnSpc>
              <a:spcBef>
                <a:spcPts val="0"/>
              </a:spcBef>
              <a:spcAft>
                <a:spcPts val="0"/>
              </a:spcAft>
              <a:buClr>
                <a:schemeClr val="dk1"/>
              </a:buClr>
              <a:buSzPts val="2500"/>
              <a:buFont typeface="Calibri"/>
              <a:buAutoNum type="arabicPeriod"/>
            </a:pPr>
            <a:r>
              <a:rPr b="0" lang="en-US" sz="2500"/>
              <a:t>紹介</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問題意識の提起</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サーバレス、サーバレスアーキテクチャー定義</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検証</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検証結果まとめ</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課題</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今後の展望</a:t>
            </a:r>
            <a:endParaRPr b="0" sz="2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20"/>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a:t>７．今後の展望</a:t>
            </a:r>
            <a:endParaRPr sz="2000"/>
          </a:p>
          <a:p>
            <a:pPr indent="0" lvl="0" marL="0" rtl="0" algn="l">
              <a:lnSpc>
                <a:spcPct val="115000"/>
              </a:lnSpc>
              <a:spcBef>
                <a:spcPts val="0"/>
              </a:spcBef>
              <a:spcAft>
                <a:spcPts val="0"/>
              </a:spcAft>
              <a:buClr>
                <a:srgbClr val="024793"/>
              </a:buClr>
              <a:buSzPts val="2000"/>
              <a:buFont typeface="Arial"/>
              <a:buNone/>
            </a:pPr>
            <a:r>
              <a:rPr lang="en-US" sz="2000"/>
              <a:t>　</a:t>
            </a:r>
            <a:r>
              <a:rPr lang="en-US" sz="2000"/>
              <a:t>低コスト・短納期での開発実現に向けて</a:t>
            </a:r>
            <a:endParaRPr sz="2000"/>
          </a:p>
          <a:p>
            <a:pPr indent="0" lvl="0" marL="0" rtl="0" algn="l">
              <a:lnSpc>
                <a:spcPct val="115000"/>
              </a:lnSpc>
              <a:spcBef>
                <a:spcPts val="0"/>
              </a:spcBef>
              <a:spcAft>
                <a:spcPts val="0"/>
              </a:spcAft>
              <a:buClr>
                <a:srgbClr val="024793"/>
              </a:buClr>
              <a:buSzPts val="2000"/>
              <a:buFont typeface="Arial"/>
              <a:buNone/>
            </a:pPr>
            <a:r>
              <a:t/>
            </a:r>
            <a:endParaRPr sz="2000"/>
          </a:p>
        </p:txBody>
      </p:sp>
      <p:grpSp>
        <p:nvGrpSpPr>
          <p:cNvPr id="764" name="Google Shape;764;p20"/>
          <p:cNvGrpSpPr/>
          <p:nvPr/>
        </p:nvGrpSpPr>
        <p:grpSpPr>
          <a:xfrm>
            <a:off x="-71832" y="150137"/>
            <a:ext cx="1011343" cy="5975762"/>
            <a:chOff x="-71832" y="150137"/>
            <a:chExt cx="1011343" cy="5975762"/>
          </a:xfrm>
        </p:grpSpPr>
        <p:sp>
          <p:nvSpPr>
            <p:cNvPr id="765" name="Google Shape;765;p20"/>
            <p:cNvSpPr/>
            <p:nvPr/>
          </p:nvSpPr>
          <p:spPr>
            <a:xfrm>
              <a:off x="0" y="1644268"/>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500">
                <a:solidFill>
                  <a:srgbClr val="000000"/>
                </a:solidFill>
                <a:latin typeface="Arial"/>
                <a:ea typeface="Arial"/>
                <a:cs typeface="Arial"/>
                <a:sym typeface="Arial"/>
              </a:endParaRPr>
            </a:p>
          </p:txBody>
        </p:sp>
        <p:sp>
          <p:nvSpPr>
            <p:cNvPr id="766" name="Google Shape;766;p20"/>
            <p:cNvSpPr/>
            <p:nvPr/>
          </p:nvSpPr>
          <p:spPr>
            <a:xfrm>
              <a:off x="0" y="240019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67" name="Google Shape;767;p20"/>
            <p:cNvSpPr/>
            <p:nvPr/>
          </p:nvSpPr>
          <p:spPr>
            <a:xfrm>
              <a:off x="0" y="3156116"/>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68" name="Google Shape;768;p20"/>
            <p:cNvSpPr txBox="1"/>
            <p:nvPr/>
          </p:nvSpPr>
          <p:spPr>
            <a:xfrm>
              <a:off x="-45389" y="1734255"/>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769" name="Google Shape;769;p20"/>
            <p:cNvSpPr txBox="1"/>
            <p:nvPr/>
          </p:nvSpPr>
          <p:spPr>
            <a:xfrm>
              <a:off x="-45389" y="2518147"/>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a:t>
              </a:r>
              <a:endParaRPr/>
            </a:p>
          </p:txBody>
        </p:sp>
        <p:sp>
          <p:nvSpPr>
            <p:cNvPr id="770" name="Google Shape;770;p20"/>
            <p:cNvSpPr txBox="1"/>
            <p:nvPr/>
          </p:nvSpPr>
          <p:spPr>
            <a:xfrm>
              <a:off x="-71832" y="324344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５章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検証結果</a:t>
              </a:r>
              <a:endParaRPr/>
            </a:p>
          </p:txBody>
        </p:sp>
        <p:sp>
          <p:nvSpPr>
            <p:cNvPr id="771" name="Google Shape;771;p20"/>
            <p:cNvSpPr/>
            <p:nvPr/>
          </p:nvSpPr>
          <p:spPr>
            <a:xfrm>
              <a:off x="0" y="897212"/>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72" name="Google Shape;772;p20"/>
            <p:cNvSpPr txBox="1"/>
            <p:nvPr/>
          </p:nvSpPr>
          <p:spPr>
            <a:xfrm>
              <a:off x="-71832" y="978331"/>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773" name="Google Shape;773;p20"/>
            <p:cNvSpPr/>
            <p:nvPr/>
          </p:nvSpPr>
          <p:spPr>
            <a:xfrm>
              <a:off x="0" y="150137"/>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74" name="Google Shape;774;p20"/>
            <p:cNvSpPr txBox="1"/>
            <p:nvPr/>
          </p:nvSpPr>
          <p:spPr>
            <a:xfrm>
              <a:off x="-71832" y="20445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１</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紹介</a:t>
              </a:r>
              <a:endParaRPr/>
            </a:p>
          </p:txBody>
        </p:sp>
        <p:sp>
          <p:nvSpPr>
            <p:cNvPr id="775" name="Google Shape;775;p20"/>
            <p:cNvSpPr/>
            <p:nvPr/>
          </p:nvSpPr>
          <p:spPr>
            <a:xfrm>
              <a:off x="0" y="5427499"/>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76" name="Google Shape;776;p20"/>
            <p:cNvSpPr txBox="1"/>
            <p:nvPr/>
          </p:nvSpPr>
          <p:spPr>
            <a:xfrm>
              <a:off x="-45389" y="5479702"/>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８</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総括</a:t>
              </a:r>
              <a:endParaRPr/>
            </a:p>
          </p:txBody>
        </p:sp>
        <p:sp>
          <p:nvSpPr>
            <p:cNvPr id="777" name="Google Shape;777;p20"/>
            <p:cNvSpPr/>
            <p:nvPr/>
          </p:nvSpPr>
          <p:spPr>
            <a:xfrm>
              <a:off x="0" y="4670381"/>
              <a:ext cx="800100" cy="698400"/>
            </a:xfrm>
            <a:prstGeom prst="snip1Rect">
              <a:avLst>
                <a:gd fmla="val 16667" name="adj"/>
              </a:avLst>
            </a:prstGeom>
            <a:gradFill>
              <a:gsLst>
                <a:gs pos="0">
                  <a:srgbClr val="DDA6FA"/>
                </a:gs>
                <a:gs pos="50000">
                  <a:srgbClr val="D797F8"/>
                </a:gs>
                <a:gs pos="100000">
                  <a:srgbClr val="D384FC"/>
                </a:gs>
              </a:gsLst>
              <a:lin ang="5400012" scaled="0"/>
            </a:gradFill>
            <a:ln cap="flat" cmpd="sng" w="9525">
              <a:solidFill>
                <a:srgbClr val="C03EF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778" name="Google Shape;778;p20"/>
            <p:cNvSpPr txBox="1"/>
            <p:nvPr/>
          </p:nvSpPr>
          <p:spPr>
            <a:xfrm>
              <a:off x="0" y="4742526"/>
              <a:ext cx="8001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t>７</a:t>
              </a:r>
              <a:r>
                <a:rPr lang="en-US" sz="1500">
                  <a:solidFill>
                    <a:srgbClr val="000000"/>
                  </a:solidFill>
                  <a:latin typeface="Arial"/>
                  <a:ea typeface="Arial"/>
                  <a:cs typeface="Arial"/>
                  <a:sym typeface="Arial"/>
                </a:rPr>
                <a:t>章</a:t>
              </a:r>
              <a:endParaRPr sz="1500">
                <a:solidFill>
                  <a:srgbClr val="000000"/>
                </a:solidFill>
                <a:latin typeface="Arial"/>
                <a:ea typeface="Arial"/>
                <a:cs typeface="Arial"/>
                <a:sym typeface="Arial"/>
              </a:endParaRPr>
            </a:p>
            <a:p>
              <a:pPr indent="0" lvl="0" marL="0" marR="0" rtl="0" algn="l">
                <a:spcBef>
                  <a:spcPts val="0"/>
                </a:spcBef>
                <a:spcAft>
                  <a:spcPts val="0"/>
                </a:spcAft>
                <a:buNone/>
              </a:pPr>
              <a:r>
                <a:rPr lang="en-US" sz="1500"/>
                <a:t>展望</a:t>
              </a:r>
              <a:endParaRPr/>
            </a:p>
          </p:txBody>
        </p:sp>
        <p:sp>
          <p:nvSpPr>
            <p:cNvPr id="779" name="Google Shape;779;p20"/>
            <p:cNvSpPr/>
            <p:nvPr/>
          </p:nvSpPr>
          <p:spPr>
            <a:xfrm>
              <a:off x="0" y="3913241"/>
              <a:ext cx="800100" cy="698400"/>
            </a:xfrm>
            <a:prstGeom prst="snip1Rect">
              <a:avLst>
                <a:gd fmla="val 16667" name="adj"/>
              </a:avLst>
            </a:prstGeom>
            <a:gradFill>
              <a:gsLst>
                <a:gs pos="0">
                  <a:srgbClr val="9A9A9A"/>
                </a:gs>
                <a:gs pos="50000">
                  <a:srgbClr val="8D8D8D"/>
                </a:gs>
                <a:gs pos="100000">
                  <a:srgbClr val="787878"/>
                </a:gs>
              </a:gsLst>
              <a:lin ang="5400012"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780" name="Google Shape;780;p20"/>
            <p:cNvSpPr txBox="1"/>
            <p:nvPr/>
          </p:nvSpPr>
          <p:spPr>
            <a:xfrm>
              <a:off x="-71832" y="4000566"/>
              <a:ext cx="984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FFFFFF"/>
                  </a:solidFill>
                </a:rPr>
                <a:t>６</a:t>
              </a:r>
              <a:r>
                <a:rPr lang="en-US" sz="1500">
                  <a:solidFill>
                    <a:srgbClr val="FFFFFF"/>
                  </a:solidFill>
                  <a:latin typeface="Arial"/>
                  <a:ea typeface="Arial"/>
                  <a:cs typeface="Arial"/>
                  <a:sym typeface="Arial"/>
                </a:rPr>
                <a:t>章</a:t>
              </a:r>
              <a:endParaRPr sz="1500">
                <a:solidFill>
                  <a:srgbClr val="FFFFFF"/>
                </a:solidFill>
                <a:latin typeface="Arial"/>
                <a:ea typeface="Arial"/>
                <a:cs typeface="Arial"/>
                <a:sym typeface="Arial"/>
              </a:endParaRPr>
            </a:p>
            <a:p>
              <a:pPr indent="0" lvl="0" marL="0" marR="0" rtl="0" algn="l">
                <a:spcBef>
                  <a:spcPts val="0"/>
                </a:spcBef>
                <a:spcAft>
                  <a:spcPts val="0"/>
                </a:spcAft>
                <a:buNone/>
              </a:pPr>
              <a:r>
                <a:rPr lang="en-US" sz="1500">
                  <a:solidFill>
                    <a:srgbClr val="FFFFFF"/>
                  </a:solidFill>
                </a:rPr>
                <a:t>課題</a:t>
              </a:r>
              <a:endParaRPr/>
            </a:p>
          </p:txBody>
        </p:sp>
      </p:grpSp>
      <p:sp>
        <p:nvSpPr>
          <p:cNvPr id="781" name="Google Shape;781;p20"/>
          <p:cNvSpPr txBox="1"/>
          <p:nvPr/>
        </p:nvSpPr>
        <p:spPr>
          <a:xfrm>
            <a:off x="1003325" y="1346825"/>
            <a:ext cx="7912200" cy="4731600"/>
          </a:xfrm>
          <a:prstGeom prst="rect">
            <a:avLst/>
          </a:prstGeom>
          <a:noFill/>
          <a:ln>
            <a:noFill/>
          </a:ln>
        </p:spPr>
        <p:txBody>
          <a:bodyPr anchorCtr="0" anchor="t" bIns="45700" lIns="0" spcFirstLastPara="1" rIns="0" wrap="square" tIns="45700">
            <a:noAutofit/>
          </a:bodyPr>
          <a:lstStyle/>
          <a:p>
            <a:pPr indent="-419100" lvl="0" marL="457200" marR="0" rtl="0" algn="l">
              <a:lnSpc>
                <a:spcPct val="100000"/>
              </a:lnSpc>
              <a:spcBef>
                <a:spcPts val="750"/>
              </a:spcBef>
              <a:spcAft>
                <a:spcPts val="0"/>
              </a:spcAft>
              <a:buSzPts val="3000"/>
              <a:buChar char="●"/>
            </a:pPr>
            <a:r>
              <a:rPr lang="en-US" sz="3000">
                <a:solidFill>
                  <a:schemeClr val="dk1"/>
                </a:solidFill>
              </a:rPr>
              <a:t>アプリケーションの</a:t>
            </a:r>
            <a:r>
              <a:rPr b="1" lang="en-US" sz="3000">
                <a:solidFill>
                  <a:srgbClr val="FF0000"/>
                </a:solidFill>
              </a:rPr>
              <a:t>マイクロサービス化</a:t>
            </a:r>
            <a:endParaRPr b="1" sz="3000">
              <a:solidFill>
                <a:srgbClr val="FF0000"/>
              </a:solidFill>
            </a:endParaRPr>
          </a:p>
          <a:p>
            <a:pPr indent="0" lvl="0" marL="457200" marR="0" rtl="0" algn="l">
              <a:lnSpc>
                <a:spcPct val="100000"/>
              </a:lnSpc>
              <a:spcBef>
                <a:spcPts val="750"/>
              </a:spcBef>
              <a:spcAft>
                <a:spcPts val="0"/>
              </a:spcAft>
              <a:buNone/>
            </a:pPr>
            <a:r>
              <a:rPr lang="en-US" sz="2400">
                <a:solidFill>
                  <a:schemeClr val="dk1"/>
                </a:solidFill>
              </a:rPr>
              <a:t>機能間の依存度を下げ、変更したら、他機能を意識することなくリリースの実現へ</a:t>
            </a:r>
            <a:endParaRPr sz="2400">
              <a:solidFill>
                <a:schemeClr val="dk1"/>
              </a:solidFill>
            </a:endParaRPr>
          </a:p>
          <a:p>
            <a:pPr indent="457200" lvl="0" marL="0" marR="0" rtl="0" algn="l">
              <a:lnSpc>
                <a:spcPct val="100000"/>
              </a:lnSpc>
              <a:spcBef>
                <a:spcPts val="750"/>
              </a:spcBef>
              <a:spcAft>
                <a:spcPts val="0"/>
              </a:spcAft>
              <a:buNone/>
            </a:pPr>
            <a:r>
              <a:rPr lang="en-US" sz="2400" u="sng">
                <a:solidFill>
                  <a:schemeClr val="dk1"/>
                </a:solidFill>
              </a:rPr>
              <a:t>連携単位：「システム間連携」から「機能単位」へ</a:t>
            </a:r>
            <a:endParaRPr sz="2400" u="sng">
              <a:solidFill>
                <a:schemeClr val="dk1"/>
              </a:solidFill>
            </a:endParaRPr>
          </a:p>
          <a:p>
            <a:pPr indent="457200" lvl="0" marL="0" marR="0" rtl="0" algn="l">
              <a:lnSpc>
                <a:spcPct val="100000"/>
              </a:lnSpc>
              <a:spcBef>
                <a:spcPts val="750"/>
              </a:spcBef>
              <a:spcAft>
                <a:spcPts val="0"/>
              </a:spcAft>
              <a:buNone/>
            </a:pPr>
            <a:r>
              <a:t/>
            </a:r>
            <a:endParaRPr sz="2400" u="sng">
              <a:solidFill>
                <a:schemeClr val="dk1"/>
              </a:solidFill>
            </a:endParaRPr>
          </a:p>
          <a:p>
            <a:pPr indent="-419100" lvl="0" marL="457200" rtl="0" algn="l">
              <a:spcBef>
                <a:spcPts val="750"/>
              </a:spcBef>
              <a:spcAft>
                <a:spcPts val="0"/>
              </a:spcAft>
              <a:buClr>
                <a:schemeClr val="dk1"/>
              </a:buClr>
              <a:buSzPts val="3000"/>
              <a:buChar char="●"/>
            </a:pPr>
            <a:r>
              <a:rPr lang="en-US" sz="3000">
                <a:solidFill>
                  <a:schemeClr val="dk1"/>
                </a:solidFill>
              </a:rPr>
              <a:t>ドメイン駆動設計</a:t>
            </a:r>
            <a:endParaRPr sz="3000">
              <a:solidFill>
                <a:schemeClr val="dk1"/>
              </a:solidFill>
            </a:endParaRPr>
          </a:p>
          <a:p>
            <a:pPr indent="0" lvl="0" marL="457200" rtl="0" algn="l">
              <a:spcBef>
                <a:spcPts val="750"/>
              </a:spcBef>
              <a:spcAft>
                <a:spcPts val="0"/>
              </a:spcAft>
              <a:buNone/>
            </a:pPr>
            <a:r>
              <a:t/>
            </a:r>
            <a:endParaRPr sz="2400">
              <a:solidFill>
                <a:schemeClr val="dk1"/>
              </a:solidFill>
            </a:endParaRPr>
          </a:p>
          <a:p>
            <a:pPr indent="-419100" lvl="0" marL="457200" rtl="0" algn="l">
              <a:spcBef>
                <a:spcPts val="750"/>
              </a:spcBef>
              <a:spcAft>
                <a:spcPts val="0"/>
              </a:spcAft>
              <a:buClr>
                <a:schemeClr val="dk1"/>
              </a:buClr>
              <a:buSzPts val="3000"/>
              <a:buChar char="●"/>
            </a:pPr>
            <a:r>
              <a:rPr lang="en-US" sz="3000">
                <a:solidFill>
                  <a:schemeClr val="dk1"/>
                </a:solidFill>
              </a:rPr>
              <a:t>アジャイル開発</a:t>
            </a:r>
            <a:endParaRPr sz="3000">
              <a:solidFill>
                <a:schemeClr val="dk1"/>
              </a:solidFill>
            </a:endParaRPr>
          </a:p>
          <a:p>
            <a:pPr indent="0" lvl="0" marL="0" rtl="0" algn="l">
              <a:spcBef>
                <a:spcPts val="750"/>
              </a:spcBef>
              <a:spcAft>
                <a:spcPts val="0"/>
              </a:spcAft>
              <a:buNone/>
            </a:pPr>
            <a:r>
              <a:t/>
            </a:r>
            <a:endParaRPr sz="2400">
              <a:solidFill>
                <a:schemeClr val="dk1"/>
              </a:solidFill>
            </a:endParaRPr>
          </a:p>
          <a:p>
            <a:pPr indent="0" lvl="0" marL="0" marR="0" rtl="0" algn="l">
              <a:lnSpc>
                <a:spcPct val="100000"/>
              </a:lnSpc>
              <a:spcBef>
                <a:spcPts val="750"/>
              </a:spcBef>
              <a:spcAft>
                <a:spcPts val="0"/>
              </a:spcAft>
              <a:buNone/>
            </a:pPr>
            <a:r>
              <a:t/>
            </a:r>
            <a:endParaRPr sz="2400">
              <a:solidFill>
                <a:schemeClr val="dk1"/>
              </a:solidFill>
            </a:endParaRPr>
          </a:p>
          <a:p>
            <a:pPr indent="457200" lvl="0" marL="0" marR="0" rtl="0" algn="l">
              <a:lnSpc>
                <a:spcPct val="100000"/>
              </a:lnSpc>
              <a:spcBef>
                <a:spcPts val="750"/>
              </a:spcBef>
              <a:spcAft>
                <a:spcPts val="0"/>
              </a:spcAft>
              <a:buClr>
                <a:schemeClr val="dk1"/>
              </a:buClr>
              <a:buSzPts val="4400"/>
              <a:buFont typeface="Arial"/>
              <a:buNone/>
            </a:pPr>
            <a:r>
              <a:t/>
            </a:r>
            <a:endParaRPr sz="24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23"/>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t>以下、材料</a:t>
            </a:r>
            <a:endParaRPr/>
          </a:p>
        </p:txBody>
      </p:sp>
      <p:sp>
        <p:nvSpPr>
          <p:cNvPr id="787" name="Google Shape;787;p23"/>
          <p:cNvSpPr txBox="1"/>
          <p:nvPr>
            <p:ph idx="1" type="body"/>
          </p:nvPr>
        </p:nvSpPr>
        <p:spPr>
          <a:xfrm>
            <a:off x="1220492" y="1507067"/>
            <a:ext cx="7600778" cy="4849283"/>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12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descr="間取り図を確認する人々" id="793" name="Google Shape;793;p24"/>
          <p:cNvPicPr preferRelativeResize="0"/>
          <p:nvPr>
            <p:ph idx="2" type="pic"/>
          </p:nvPr>
        </p:nvPicPr>
        <p:blipFill rotWithShape="1">
          <a:blip r:embed="rId3">
            <a:alphaModFix amt="20000"/>
          </a:blip>
          <a:srcRect b="0" l="0" r="0" t="0"/>
          <a:stretch/>
        </p:blipFill>
        <p:spPr>
          <a:xfrm>
            <a:off x="843365" y="-1"/>
            <a:ext cx="8300636" cy="6857999"/>
          </a:xfrm>
          <a:prstGeom prst="rect">
            <a:avLst/>
          </a:prstGeom>
          <a:solidFill>
            <a:srgbClr val="012F62"/>
          </a:solidFill>
          <a:ln>
            <a:noFill/>
          </a:ln>
        </p:spPr>
      </p:pic>
      <p:sp>
        <p:nvSpPr>
          <p:cNvPr id="794" name="Google Shape;794;p24"/>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Clr>
                <a:schemeClr val="lt1"/>
              </a:buClr>
              <a:buSzPts val="1300"/>
              <a:buNone/>
            </a:pPr>
            <a:r>
              <a:rPr b="0" lang="en-US">
                <a:solidFill>
                  <a:schemeClr val="lt1"/>
                </a:solidFill>
                <a:latin typeface="Arial"/>
                <a:ea typeface="Arial"/>
                <a:cs typeface="Arial"/>
                <a:sym typeface="Arial"/>
              </a:rPr>
              <a:t>サブタイトルをここに入力</a:t>
            </a:r>
            <a:endParaRPr/>
          </a:p>
        </p:txBody>
      </p:sp>
      <p:sp>
        <p:nvSpPr>
          <p:cNvPr id="795" name="Google Shape;795;p24"/>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solidFill>
                  <a:schemeClr val="lt1"/>
                </a:solidFill>
                <a:latin typeface="Arial"/>
                <a:ea typeface="Arial"/>
                <a:cs typeface="Arial"/>
                <a:sym typeface="Arial"/>
              </a:rPr>
              <a:t>セクション区切り線スライド</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descr="手を重ねて置いていく人々のグループ " id="801" name="Google Shape;801;p25"/>
          <p:cNvPicPr preferRelativeResize="0"/>
          <p:nvPr>
            <p:ph idx="2" type="pic"/>
          </p:nvPr>
        </p:nvPicPr>
        <p:blipFill rotWithShape="1">
          <a:blip r:embed="rId3">
            <a:alphaModFix amt="70000"/>
          </a:blip>
          <a:srcRect b="0" l="0" r="0" t="0"/>
          <a:stretch/>
        </p:blipFill>
        <p:spPr>
          <a:xfrm>
            <a:off x="1143000" y="3482978"/>
            <a:ext cx="8001000" cy="3375025"/>
          </a:xfrm>
          <a:prstGeom prst="rect">
            <a:avLst/>
          </a:prstGeom>
          <a:solidFill>
            <a:srgbClr val="012F62"/>
          </a:solidFill>
          <a:ln>
            <a:noFill/>
          </a:ln>
        </p:spPr>
      </p:pic>
      <p:sp>
        <p:nvSpPr>
          <p:cNvPr id="802" name="Google Shape;802;p25"/>
          <p:cNvSpPr txBox="1"/>
          <p:nvPr>
            <p:ph idx="1" type="body"/>
          </p:nvPr>
        </p:nvSpPr>
        <p:spPr>
          <a:xfrm>
            <a:off x="4754105" y="339645"/>
            <a:ext cx="3761245" cy="28065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200"/>
              <a:buNone/>
            </a:pPr>
            <a:r>
              <a:rPr lang="en-US">
                <a:latin typeface="Arial"/>
                <a:ea typeface="Arial"/>
                <a:cs typeface="Arial"/>
                <a:sym typeface="Arial"/>
              </a:rPr>
              <a:t>Labore, ut int fugia ducimaximet estium, tem verio.Occatqui voluptatqui idessitas porecabor maximilis eatate perehent maxime reribus volessi taturestotas earum ut et il id minctium ernam, et eostent fugia volorro imetur mo quaeperum quia doluptatem.Ficietum conesti nctur?Facipiendae.Ducipis excepudit, volupta tisque pernatur alitasp ercide nossunt oditae. </a:t>
            </a:r>
            <a:endParaRPr>
              <a:latin typeface="Arial"/>
              <a:ea typeface="Arial"/>
              <a:cs typeface="Arial"/>
              <a:sym typeface="Arial"/>
            </a:endParaRPr>
          </a:p>
        </p:txBody>
      </p:sp>
      <p:sp>
        <p:nvSpPr>
          <p:cNvPr id="803" name="Google Shape;803;p25"/>
          <p:cNvSpPr txBox="1"/>
          <p:nvPr>
            <p:ph type="ctrTitle"/>
          </p:nvPr>
        </p:nvSpPr>
        <p:spPr>
          <a:xfrm>
            <a:off x="1143000" y="339644"/>
            <a:ext cx="3134532" cy="2806512"/>
          </a:xfrm>
          <a:prstGeom prst="rect">
            <a:avLst/>
          </a:prstGeom>
          <a:noFill/>
          <a:ln>
            <a:noFill/>
          </a:ln>
        </p:spPr>
        <p:txBody>
          <a:bodyPr anchorCtr="0" anchor="ctr" bIns="45700" lIns="0" spcFirstLastPara="1" rIns="0" wrap="square" tIns="45700">
            <a:normAutofit/>
          </a:bodyPr>
          <a:lstStyle/>
          <a:p>
            <a:pPr indent="0" lvl="0" marL="0" rtl="0" algn="l">
              <a:lnSpc>
                <a:spcPct val="90000"/>
              </a:lnSpc>
              <a:spcBef>
                <a:spcPts val="0"/>
              </a:spcBef>
              <a:spcAft>
                <a:spcPts val="0"/>
              </a:spcAft>
              <a:buClr>
                <a:srgbClr val="024793"/>
              </a:buClr>
              <a:buSzPts val="3600"/>
              <a:buFont typeface="Arial"/>
              <a:buNone/>
            </a:pPr>
            <a:r>
              <a:rPr lang="en-US">
                <a:latin typeface="Arial"/>
                <a:ea typeface="Arial"/>
                <a:cs typeface="Arial"/>
                <a:sym typeface="Arial"/>
              </a:rPr>
              <a:t>キャプション付き</a:t>
            </a:r>
            <a:br>
              <a:rPr lang="en-US">
                <a:latin typeface="Arial"/>
                <a:ea typeface="Arial"/>
                <a:cs typeface="Arial"/>
                <a:sym typeface="Arial"/>
              </a:rPr>
            </a:br>
            <a:r>
              <a:rPr lang="en-US">
                <a:latin typeface="Arial"/>
                <a:ea typeface="Arial"/>
                <a:cs typeface="Arial"/>
                <a:sym typeface="Arial"/>
              </a:rPr>
              <a:t>コンテンツ</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26"/>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latin typeface="Arial"/>
                <a:ea typeface="Arial"/>
                <a:cs typeface="Arial"/>
                <a:sym typeface="Arial"/>
              </a:rPr>
              <a:t>2 段組</a:t>
            </a:r>
            <a:endParaRPr/>
          </a:p>
        </p:txBody>
      </p:sp>
      <p:sp>
        <p:nvSpPr>
          <p:cNvPr id="810" name="Google Shape;810;p26"/>
          <p:cNvSpPr txBox="1"/>
          <p:nvPr>
            <p:ph idx="1" type="body"/>
          </p:nvPr>
        </p:nvSpPr>
        <p:spPr>
          <a:xfrm>
            <a:off x="1220491" y="2330825"/>
            <a:ext cx="3520295" cy="3846139"/>
          </a:xfrm>
          <a:prstGeom prst="rect">
            <a:avLst/>
          </a:prstGeom>
          <a:noFill/>
          <a:ln>
            <a:noFill/>
          </a:ln>
        </p:spPr>
        <p:txBody>
          <a:bodyPr anchorCtr="0" anchor="t" bIns="45700" lIns="91425" spcFirstLastPara="1" rIns="91425" wrap="square" tIns="45700">
            <a:normAutofit/>
          </a:bodyPr>
          <a:lstStyle/>
          <a:p>
            <a:pPr indent="-171450" lvl="0" marL="171450" rtl="0" algn="l">
              <a:lnSpc>
                <a:spcPct val="100000"/>
              </a:lnSpc>
              <a:spcBef>
                <a:spcPts val="0"/>
              </a:spcBef>
              <a:spcAft>
                <a:spcPts val="0"/>
              </a:spcAft>
              <a:buClr>
                <a:schemeClr val="dk1"/>
              </a:buClr>
              <a:buSzPts val="1200"/>
              <a:buChar char="•"/>
            </a:pPr>
            <a:r>
              <a:rPr lang="en-US">
                <a:latin typeface="Arial"/>
                <a:ea typeface="Arial"/>
                <a:cs typeface="Arial"/>
                <a:sym typeface="Arial"/>
              </a:rPr>
              <a:t>Lorem ipsum dolor sit amet, consectetur adipiscing elit, sed do eiusmod tempor incididunt ut labore et dolore magna aliqua.Sit amet consectetur adipiscing elit ut aliquam purus sit amet.Volutpat odio facilisis mauris sit amet massa vitae. </a:t>
            </a:r>
            <a:endParaRPr>
              <a:latin typeface="Arial"/>
              <a:ea typeface="Arial"/>
              <a:cs typeface="Arial"/>
              <a:sym typeface="Arial"/>
            </a:endParaRPr>
          </a:p>
          <a:p>
            <a:pPr indent="-171450" lvl="0" marL="171450" rtl="0" algn="l">
              <a:lnSpc>
                <a:spcPct val="100000"/>
              </a:lnSpc>
              <a:spcBef>
                <a:spcPts val="750"/>
              </a:spcBef>
              <a:spcAft>
                <a:spcPts val="0"/>
              </a:spcAft>
              <a:buClr>
                <a:schemeClr val="dk1"/>
              </a:buClr>
              <a:buSzPts val="1200"/>
              <a:buChar char="•"/>
            </a:pPr>
            <a:r>
              <a:rPr lang="en-US">
                <a:latin typeface="Arial"/>
                <a:ea typeface="Arial"/>
                <a:cs typeface="Arial"/>
                <a:sym typeface="Arial"/>
              </a:rPr>
              <a:t>Sed sed risus pretium quam vulputate.Adipiscing bibendum est ultricies integer quis auctor.Mattis rhoncus urna neque viverra justo nec ultrices dui sapien.Pulvinar neque laoreet suspendisse interdum consectetur. </a:t>
            </a:r>
            <a:endParaRPr>
              <a:latin typeface="Arial"/>
              <a:ea typeface="Arial"/>
              <a:cs typeface="Arial"/>
              <a:sym typeface="Arial"/>
            </a:endParaRPr>
          </a:p>
        </p:txBody>
      </p:sp>
      <p:sp>
        <p:nvSpPr>
          <p:cNvPr id="811" name="Google Shape;811;p26"/>
          <p:cNvSpPr txBox="1"/>
          <p:nvPr>
            <p:ph idx="2" type="body"/>
          </p:nvPr>
        </p:nvSpPr>
        <p:spPr>
          <a:xfrm>
            <a:off x="5300973" y="2330825"/>
            <a:ext cx="3520295" cy="3846139"/>
          </a:xfrm>
          <a:prstGeom prst="rect">
            <a:avLst/>
          </a:prstGeom>
          <a:noFill/>
          <a:ln>
            <a:noFill/>
          </a:ln>
        </p:spPr>
        <p:txBody>
          <a:bodyPr anchorCtr="0" anchor="t" bIns="45700" lIns="91425" spcFirstLastPara="1" rIns="91425" wrap="square" tIns="45700">
            <a:normAutofit/>
          </a:bodyPr>
          <a:lstStyle/>
          <a:p>
            <a:pPr indent="-171450" lvl="0" marL="171450" rtl="0" algn="l">
              <a:lnSpc>
                <a:spcPct val="100000"/>
              </a:lnSpc>
              <a:spcBef>
                <a:spcPts val="0"/>
              </a:spcBef>
              <a:spcAft>
                <a:spcPts val="0"/>
              </a:spcAft>
              <a:buClr>
                <a:schemeClr val="dk1"/>
              </a:buClr>
              <a:buSzPts val="1200"/>
              <a:buChar char="•"/>
            </a:pPr>
            <a:r>
              <a:rPr lang="en-US">
                <a:latin typeface="Arial"/>
                <a:ea typeface="Arial"/>
                <a:cs typeface="Arial"/>
                <a:sym typeface="Arial"/>
              </a:rPr>
              <a:t>Lorem ipsum dolor sit amet, consectetur adipiscing elit, sed do eiusmod tempor incididunt ut labore et dolore magna aliqua.Sit amet consectetur adipiscing elit ut aliquam purus sit amet.Volutpat odio facilisis mauris sit amet massa vitae. </a:t>
            </a:r>
            <a:endParaRPr>
              <a:latin typeface="Arial"/>
              <a:ea typeface="Arial"/>
              <a:cs typeface="Arial"/>
              <a:sym typeface="Arial"/>
            </a:endParaRPr>
          </a:p>
          <a:p>
            <a:pPr indent="-171450" lvl="0" marL="171450" rtl="0" algn="l">
              <a:lnSpc>
                <a:spcPct val="100000"/>
              </a:lnSpc>
              <a:spcBef>
                <a:spcPts val="750"/>
              </a:spcBef>
              <a:spcAft>
                <a:spcPts val="0"/>
              </a:spcAft>
              <a:buClr>
                <a:schemeClr val="dk1"/>
              </a:buClr>
              <a:buSzPts val="1200"/>
              <a:buChar char="•"/>
            </a:pPr>
            <a:r>
              <a:rPr lang="en-US">
                <a:latin typeface="Arial"/>
                <a:ea typeface="Arial"/>
                <a:cs typeface="Arial"/>
                <a:sym typeface="Arial"/>
              </a:rPr>
              <a:t>Sed sed risus pretium quam vulputate.Adipiscing bibendum est ultricies integer quis auctor.Mattis rhoncus urna neque viverra justo nec ultrices dui sapien.Pulvinar neque laoreet suspendisse interdum consectetur. </a:t>
            </a:r>
            <a:endParaRPr>
              <a:latin typeface="Arial"/>
              <a:ea typeface="Arial"/>
              <a:cs typeface="Arial"/>
              <a:sym typeface="Arial"/>
            </a:endParaRPr>
          </a:p>
        </p:txBody>
      </p:sp>
      <p:sp>
        <p:nvSpPr>
          <p:cNvPr id="812" name="Google Shape;812;p26"/>
          <p:cNvSpPr txBox="1"/>
          <p:nvPr>
            <p:ph idx="3" type="body"/>
          </p:nvPr>
        </p:nvSpPr>
        <p:spPr>
          <a:xfrm>
            <a:off x="1220492" y="1468740"/>
            <a:ext cx="3504117"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100"/>
              <a:buNone/>
            </a:pPr>
            <a:r>
              <a:rPr b="0" lang="en-US">
                <a:latin typeface="Arial"/>
                <a:ea typeface="Arial"/>
                <a:cs typeface="Arial"/>
                <a:sym typeface="Arial"/>
              </a:rPr>
              <a:t>段落 1 のタイトル</a:t>
            </a:r>
            <a:endParaRPr/>
          </a:p>
        </p:txBody>
      </p:sp>
      <p:sp>
        <p:nvSpPr>
          <p:cNvPr id="813" name="Google Shape;813;p26"/>
          <p:cNvSpPr txBox="1"/>
          <p:nvPr>
            <p:ph idx="4" type="body"/>
          </p:nvPr>
        </p:nvSpPr>
        <p:spPr>
          <a:xfrm>
            <a:off x="5300972" y="1468740"/>
            <a:ext cx="3521374"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100"/>
              <a:buNone/>
            </a:pPr>
            <a:r>
              <a:rPr b="0" lang="en-US">
                <a:latin typeface="Arial"/>
                <a:ea typeface="Arial"/>
                <a:cs typeface="Arial"/>
                <a:sym typeface="Arial"/>
              </a:rPr>
              <a:t>段落 2 のタイトル</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pic>
        <p:nvPicPr>
          <p:cNvPr descr="ソファに座っている二人" id="819" name="Google Shape;819;p27"/>
          <p:cNvPicPr preferRelativeResize="0"/>
          <p:nvPr>
            <p:ph idx="2" type="pic"/>
          </p:nvPr>
        </p:nvPicPr>
        <p:blipFill rotWithShape="1">
          <a:blip r:embed="rId3">
            <a:alphaModFix amt="70000"/>
          </a:blip>
          <a:srcRect b="0" l="4579" r="4579" t="0"/>
          <a:stretch/>
        </p:blipFill>
        <p:spPr>
          <a:xfrm>
            <a:off x="850739" y="0"/>
            <a:ext cx="8293260" cy="6858000"/>
          </a:xfrm>
          <a:prstGeom prst="rect">
            <a:avLst/>
          </a:prstGeom>
          <a:solidFill>
            <a:srgbClr val="012F62"/>
          </a:solid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pic>
        <p:nvPicPr>
          <p:cNvPr descr="夜遅く事務所で働いている女性" id="825" name="Google Shape;825;p28"/>
          <p:cNvPicPr preferRelativeResize="0"/>
          <p:nvPr>
            <p:ph idx="2" type="pic"/>
          </p:nvPr>
        </p:nvPicPr>
        <p:blipFill rotWithShape="1">
          <a:blip r:embed="rId3">
            <a:alphaModFix amt="20000"/>
          </a:blip>
          <a:srcRect b="0" l="4692" r="4691" t="0"/>
          <a:stretch/>
        </p:blipFill>
        <p:spPr>
          <a:xfrm>
            <a:off x="850740" y="1"/>
            <a:ext cx="8293261" cy="6858002"/>
          </a:xfrm>
          <a:prstGeom prst="rect">
            <a:avLst/>
          </a:prstGeom>
          <a:solidFill>
            <a:srgbClr val="012F62"/>
          </a:solidFill>
          <a:ln>
            <a:noFill/>
          </a:ln>
        </p:spPr>
      </p:pic>
      <p:sp>
        <p:nvSpPr>
          <p:cNvPr id="826" name="Google Shape;826;p28"/>
          <p:cNvSpPr txBox="1"/>
          <p:nvPr>
            <p:ph type="ctrTitle"/>
          </p:nvPr>
        </p:nvSpPr>
        <p:spPr>
          <a:xfrm>
            <a:off x="1236496" y="339645"/>
            <a:ext cx="3667933"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chemeClr val="lt1"/>
              </a:buClr>
              <a:buSzPts val="3300"/>
              <a:buFont typeface="Arial"/>
              <a:buNone/>
            </a:pPr>
            <a:r>
              <a:rPr lang="en-US">
                <a:latin typeface="Arial"/>
                <a:ea typeface="Arial"/>
                <a:cs typeface="Arial"/>
                <a:sym typeface="Arial"/>
              </a:rPr>
              <a:t>コンテンツのスライド</a:t>
            </a:r>
            <a:endParaRPr/>
          </a:p>
        </p:txBody>
      </p:sp>
      <p:sp>
        <p:nvSpPr>
          <p:cNvPr id="827" name="Google Shape;827;p28"/>
          <p:cNvSpPr txBox="1"/>
          <p:nvPr>
            <p:ph idx="1" type="body"/>
          </p:nvPr>
        </p:nvSpPr>
        <p:spPr>
          <a:xfrm>
            <a:off x="1234186" y="1507067"/>
            <a:ext cx="3667934" cy="4849283"/>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lt1"/>
              </a:buClr>
              <a:buSzPts val="1200"/>
              <a:buNone/>
            </a:pPr>
            <a:r>
              <a:rPr lang="en-US">
                <a:latin typeface="Arial"/>
                <a:ea typeface="Arial"/>
                <a:cs typeface="Arial"/>
                <a:sym typeface="Arial"/>
              </a:rPr>
              <a:t>Labore, ut int fugia ducimaximet estium, tem verio.Occatqui voluptatqui idessitas porecabor maximilis eatate perehent maxime reribus volessi taturestotas earum ut et</a:t>
            </a:r>
            <a:br>
              <a:rPr lang="en-US">
                <a:latin typeface="Arial"/>
                <a:ea typeface="Arial"/>
                <a:cs typeface="Arial"/>
                <a:sym typeface="Arial"/>
              </a:rPr>
            </a:br>
            <a:r>
              <a:rPr lang="en-US">
                <a:latin typeface="Arial"/>
                <a:ea typeface="Arial"/>
                <a:cs typeface="Arial"/>
                <a:sym typeface="Arial"/>
              </a:rPr>
              <a:t>il id minctium ernam, et eostent fugia volorro imetur mo quaeperum quia doluptatem.Ficietum conesti nctur?Facipiendae.Ducipis excepudit, volupta tisque pernatur alitasp ercide nossunt oditae.Et eaqui dis as porentiis aut volecul liquamendel eost alique vent porum dolupti a videniet que quaspe nonserum nes a et poriorestis volorep tiassitatem aperrum voluptis as quibus delit hilis isto quos culluptatem elitas am faccum harupti aecatem inim excersp eliasse disciasin rehent, solum aliquas sitasin est maxim dolorercias accabo.</a:t>
            </a:r>
            <a:endParaRPr>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29"/>
          <p:cNvSpPr txBox="1"/>
          <p:nvPr>
            <p:ph type="ctrTitle"/>
          </p:nvPr>
        </p:nvSpPr>
        <p:spPr>
          <a:xfrm>
            <a:off x="1234186" y="4418890"/>
            <a:ext cx="2466825" cy="637507"/>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000"/>
              <a:buFont typeface="Arial"/>
              <a:buNone/>
            </a:pPr>
            <a:r>
              <a:rPr lang="en-US">
                <a:latin typeface="Arial"/>
                <a:ea typeface="Arial"/>
                <a:cs typeface="Arial"/>
                <a:sym typeface="Arial"/>
              </a:rPr>
              <a:t>キャプション</a:t>
            </a:r>
            <a:endParaRPr/>
          </a:p>
        </p:txBody>
      </p:sp>
      <p:sp>
        <p:nvSpPr>
          <p:cNvPr id="834" name="Google Shape;834;p29"/>
          <p:cNvSpPr txBox="1"/>
          <p:nvPr>
            <p:ph idx="1" type="body"/>
          </p:nvPr>
        </p:nvSpPr>
        <p:spPr>
          <a:xfrm>
            <a:off x="1234187" y="5080792"/>
            <a:ext cx="2466825" cy="1484783"/>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consectetur adipiscing elit.Etiam eget quam lacus.Vivamus laoreet tempus lacus, Class aptent taciti sociosqu ad litora torquent per conubia nostra, per inceptos himenaeos. </a:t>
            </a:r>
            <a:endParaRPr>
              <a:latin typeface="Arial"/>
              <a:ea typeface="Arial"/>
              <a:cs typeface="Arial"/>
              <a:sym typeface="Arial"/>
            </a:endParaRPr>
          </a:p>
        </p:txBody>
      </p:sp>
      <p:pic>
        <p:nvPicPr>
          <p:cNvPr descr="テーブルの周りに座っている人のグループ" id="835" name="Google Shape;835;p29"/>
          <p:cNvPicPr preferRelativeResize="0"/>
          <p:nvPr>
            <p:ph idx="2" type="pic"/>
          </p:nvPr>
        </p:nvPicPr>
        <p:blipFill rotWithShape="1">
          <a:blip r:embed="rId3">
            <a:alphaModFix/>
          </a:blip>
          <a:srcRect b="0" l="16549" r="16549" t="0"/>
          <a:stretch/>
        </p:blipFill>
        <p:spPr>
          <a:xfrm>
            <a:off x="4084457" y="292426"/>
            <a:ext cx="4723136" cy="6273148"/>
          </a:xfrm>
          <a:prstGeom prst="rect">
            <a:avLst/>
          </a:prstGeom>
          <a:solidFill>
            <a:srgbClr val="012F62"/>
          </a:solid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30"/>
          <p:cNvSpPr txBox="1"/>
          <p:nvPr>
            <p:ph type="ctrTitle"/>
          </p:nvPr>
        </p:nvSpPr>
        <p:spPr>
          <a:xfrm>
            <a:off x="1236496" y="339645"/>
            <a:ext cx="7584773"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latin typeface="Arial"/>
                <a:ea typeface="Arial"/>
                <a:cs typeface="Arial"/>
                <a:sym typeface="Arial"/>
              </a:rPr>
              <a:t>概要</a:t>
            </a:r>
            <a:endParaRPr/>
          </a:p>
        </p:txBody>
      </p:sp>
      <p:pic>
        <p:nvPicPr>
          <p:cNvPr descr="アイコン&#10;" id="842" name="Google Shape;842;p30"/>
          <p:cNvPicPr preferRelativeResize="0"/>
          <p:nvPr>
            <p:ph idx="2" type="pic"/>
          </p:nvPr>
        </p:nvPicPr>
        <p:blipFill rotWithShape="1">
          <a:blip r:embed="rId3">
            <a:alphaModFix/>
          </a:blip>
          <a:srcRect b="0" l="0" r="0" t="0"/>
          <a:stretch/>
        </p:blipFill>
        <p:spPr>
          <a:xfrm>
            <a:off x="1298172" y="2366353"/>
            <a:ext cx="277458" cy="368788"/>
          </a:xfrm>
          <a:prstGeom prst="rect">
            <a:avLst/>
          </a:prstGeom>
          <a:noFill/>
          <a:ln>
            <a:noFill/>
          </a:ln>
        </p:spPr>
      </p:pic>
      <p:pic>
        <p:nvPicPr>
          <p:cNvPr descr="アイコン&#10;" id="843" name="Google Shape;843;p30"/>
          <p:cNvPicPr preferRelativeResize="0"/>
          <p:nvPr>
            <p:ph idx="3" type="pic"/>
          </p:nvPr>
        </p:nvPicPr>
        <p:blipFill rotWithShape="1">
          <a:blip r:embed="rId4">
            <a:alphaModFix/>
          </a:blip>
          <a:srcRect b="0" l="0" r="0" t="0"/>
          <a:stretch/>
        </p:blipFill>
        <p:spPr>
          <a:xfrm>
            <a:off x="1298172" y="3592038"/>
            <a:ext cx="277458" cy="368788"/>
          </a:xfrm>
          <a:prstGeom prst="rect">
            <a:avLst/>
          </a:prstGeom>
          <a:noFill/>
          <a:ln>
            <a:noFill/>
          </a:ln>
        </p:spPr>
      </p:pic>
      <p:pic>
        <p:nvPicPr>
          <p:cNvPr descr="アイコン&#10;" id="844" name="Google Shape;844;p30"/>
          <p:cNvPicPr preferRelativeResize="0"/>
          <p:nvPr>
            <p:ph idx="4" type="pic"/>
          </p:nvPr>
        </p:nvPicPr>
        <p:blipFill rotWithShape="1">
          <a:blip r:embed="rId5">
            <a:alphaModFix/>
          </a:blip>
          <a:srcRect b="0" l="0" r="0" t="0"/>
          <a:stretch/>
        </p:blipFill>
        <p:spPr>
          <a:xfrm>
            <a:off x="1298172" y="4856634"/>
            <a:ext cx="277458" cy="368788"/>
          </a:xfrm>
          <a:prstGeom prst="rect">
            <a:avLst/>
          </a:prstGeom>
          <a:noFill/>
          <a:ln>
            <a:noFill/>
          </a:ln>
        </p:spPr>
      </p:pic>
      <p:pic>
        <p:nvPicPr>
          <p:cNvPr descr="アイコン&#10;" id="845" name="Google Shape;845;p30"/>
          <p:cNvPicPr preferRelativeResize="0"/>
          <p:nvPr>
            <p:ph idx="5" type="pic"/>
          </p:nvPr>
        </p:nvPicPr>
        <p:blipFill rotWithShape="1">
          <a:blip r:embed="rId6">
            <a:alphaModFix/>
          </a:blip>
          <a:srcRect b="427" l="0" r="0" t="427"/>
          <a:stretch/>
        </p:blipFill>
        <p:spPr>
          <a:xfrm>
            <a:off x="5211950" y="2366353"/>
            <a:ext cx="277458" cy="368788"/>
          </a:xfrm>
          <a:prstGeom prst="rect">
            <a:avLst/>
          </a:prstGeom>
          <a:noFill/>
          <a:ln>
            <a:noFill/>
          </a:ln>
        </p:spPr>
      </p:pic>
      <p:pic>
        <p:nvPicPr>
          <p:cNvPr descr="アイコン&#10;" id="846" name="Google Shape;846;p30"/>
          <p:cNvPicPr preferRelativeResize="0"/>
          <p:nvPr>
            <p:ph idx="6" type="pic"/>
          </p:nvPr>
        </p:nvPicPr>
        <p:blipFill rotWithShape="1">
          <a:blip r:embed="rId7">
            <a:alphaModFix/>
          </a:blip>
          <a:srcRect b="427" l="0" r="0" t="427"/>
          <a:stretch/>
        </p:blipFill>
        <p:spPr>
          <a:xfrm>
            <a:off x="5211950" y="3592038"/>
            <a:ext cx="277458" cy="368788"/>
          </a:xfrm>
          <a:prstGeom prst="rect">
            <a:avLst/>
          </a:prstGeom>
          <a:noFill/>
          <a:ln>
            <a:noFill/>
          </a:ln>
        </p:spPr>
      </p:pic>
      <p:pic>
        <p:nvPicPr>
          <p:cNvPr descr="アイコン&#10;" id="847" name="Google Shape;847;p30"/>
          <p:cNvPicPr preferRelativeResize="0"/>
          <p:nvPr>
            <p:ph idx="7" type="pic"/>
          </p:nvPr>
        </p:nvPicPr>
        <p:blipFill rotWithShape="1">
          <a:blip r:embed="rId8">
            <a:alphaModFix/>
          </a:blip>
          <a:srcRect b="213" l="0" r="0" t="214"/>
          <a:stretch/>
        </p:blipFill>
        <p:spPr>
          <a:xfrm>
            <a:off x="5211950" y="4856634"/>
            <a:ext cx="277458" cy="368788"/>
          </a:xfrm>
          <a:prstGeom prst="rect">
            <a:avLst/>
          </a:prstGeom>
          <a:noFill/>
          <a:ln>
            <a:noFill/>
          </a:ln>
        </p:spPr>
      </p:pic>
      <p:sp>
        <p:nvSpPr>
          <p:cNvPr id="848" name="Google Shape;848;p30"/>
          <p:cNvSpPr txBox="1"/>
          <p:nvPr>
            <p:ph idx="1" type="body"/>
          </p:nvPr>
        </p:nvSpPr>
        <p:spPr>
          <a:xfrm>
            <a:off x="1866589" y="2741588"/>
            <a:ext cx="2996276" cy="529092"/>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849" name="Google Shape;849;p30"/>
          <p:cNvSpPr txBox="1"/>
          <p:nvPr>
            <p:ph idx="8" type="body"/>
          </p:nvPr>
        </p:nvSpPr>
        <p:spPr>
          <a:xfrm>
            <a:off x="1866588" y="2265593"/>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850" name="Google Shape;850;p30"/>
          <p:cNvSpPr txBox="1"/>
          <p:nvPr>
            <p:ph idx="9" type="body"/>
          </p:nvPr>
        </p:nvSpPr>
        <p:spPr>
          <a:xfrm>
            <a:off x="1866589" y="3666380"/>
            <a:ext cx="2996276" cy="529092"/>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851" name="Google Shape;851;p30"/>
          <p:cNvSpPr txBox="1"/>
          <p:nvPr>
            <p:ph idx="13" type="body"/>
          </p:nvPr>
        </p:nvSpPr>
        <p:spPr>
          <a:xfrm>
            <a:off x="1866588" y="3498648"/>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852" name="Google Shape;852;p30"/>
          <p:cNvSpPr txBox="1"/>
          <p:nvPr>
            <p:ph idx="14" type="body"/>
          </p:nvPr>
        </p:nvSpPr>
        <p:spPr>
          <a:xfrm>
            <a:off x="1866589" y="4611953"/>
            <a:ext cx="2996276" cy="612024"/>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853" name="Google Shape;853;p30"/>
          <p:cNvSpPr txBox="1"/>
          <p:nvPr>
            <p:ph idx="15" type="body"/>
          </p:nvPr>
        </p:nvSpPr>
        <p:spPr>
          <a:xfrm>
            <a:off x="1866588" y="4759412"/>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854" name="Google Shape;854;p30"/>
          <p:cNvSpPr txBox="1"/>
          <p:nvPr>
            <p:ph idx="16" type="body"/>
          </p:nvPr>
        </p:nvSpPr>
        <p:spPr>
          <a:xfrm>
            <a:off x="5824992" y="2741588"/>
            <a:ext cx="2996276" cy="529092"/>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855" name="Google Shape;855;p30"/>
          <p:cNvSpPr txBox="1"/>
          <p:nvPr>
            <p:ph idx="17" type="body"/>
          </p:nvPr>
        </p:nvSpPr>
        <p:spPr>
          <a:xfrm>
            <a:off x="5824991" y="2265593"/>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856" name="Google Shape;856;p30"/>
          <p:cNvSpPr txBox="1"/>
          <p:nvPr>
            <p:ph idx="18" type="body"/>
          </p:nvPr>
        </p:nvSpPr>
        <p:spPr>
          <a:xfrm>
            <a:off x="5824992" y="3666380"/>
            <a:ext cx="2996276" cy="529092"/>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857" name="Google Shape;857;p30"/>
          <p:cNvSpPr txBox="1"/>
          <p:nvPr>
            <p:ph idx="19" type="body"/>
          </p:nvPr>
        </p:nvSpPr>
        <p:spPr>
          <a:xfrm>
            <a:off x="5824991" y="3498648"/>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858" name="Google Shape;858;p30"/>
          <p:cNvSpPr txBox="1"/>
          <p:nvPr>
            <p:ph idx="20" type="body"/>
          </p:nvPr>
        </p:nvSpPr>
        <p:spPr>
          <a:xfrm>
            <a:off x="5824992" y="4611952"/>
            <a:ext cx="2996276" cy="563039"/>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859" name="Google Shape;859;p30"/>
          <p:cNvSpPr txBox="1"/>
          <p:nvPr>
            <p:ph idx="21" type="body"/>
          </p:nvPr>
        </p:nvSpPr>
        <p:spPr>
          <a:xfrm>
            <a:off x="5824991" y="4759412"/>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t>アジェンダ</a:t>
            </a:r>
            <a:endParaRPr>
              <a:latin typeface="Arial"/>
              <a:ea typeface="Arial"/>
              <a:cs typeface="Arial"/>
              <a:sym typeface="Arial"/>
            </a:endParaRPr>
          </a:p>
        </p:txBody>
      </p:sp>
      <p:sp>
        <p:nvSpPr>
          <p:cNvPr id="421" name="Google Shape;421;p3"/>
          <p:cNvSpPr txBox="1"/>
          <p:nvPr>
            <p:ph idx="3" type="body"/>
          </p:nvPr>
        </p:nvSpPr>
        <p:spPr>
          <a:xfrm>
            <a:off x="1220491" y="1958805"/>
            <a:ext cx="6570197" cy="4393443"/>
          </a:xfrm>
          <a:prstGeom prst="rect">
            <a:avLst/>
          </a:prstGeom>
          <a:noFill/>
          <a:ln>
            <a:noFill/>
          </a:ln>
        </p:spPr>
        <p:txBody>
          <a:bodyPr anchorCtr="0" anchor="t" bIns="45700" lIns="91425" spcFirstLastPara="1" rIns="91425" wrap="square" tIns="45700">
            <a:noAutofit/>
          </a:bodyPr>
          <a:lstStyle/>
          <a:p>
            <a:pPr indent="-385763" lvl="0" marL="385763" rtl="0" algn="l">
              <a:lnSpc>
                <a:spcPct val="90000"/>
              </a:lnSpc>
              <a:spcBef>
                <a:spcPts val="0"/>
              </a:spcBef>
              <a:spcAft>
                <a:spcPts val="0"/>
              </a:spcAft>
              <a:buClr>
                <a:srgbClr val="7F7F7F"/>
              </a:buClr>
              <a:buSzPts val="2500"/>
              <a:buFont typeface="Calibri"/>
              <a:buAutoNum type="arabicPeriod"/>
            </a:pPr>
            <a:r>
              <a:rPr b="0" lang="en-US" sz="2500">
                <a:solidFill>
                  <a:srgbClr val="7F7F7F"/>
                </a:solidFill>
              </a:rPr>
              <a:t>紹介</a:t>
            </a:r>
            <a:endParaRPr b="0" sz="2500">
              <a:solidFill>
                <a:srgbClr val="7F7F7F"/>
              </a:solidFill>
            </a:endParaRPr>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問題意識の提起</a:t>
            </a:r>
            <a:endParaRPr b="0" sz="2500">
              <a:solidFill>
                <a:srgbClr val="7F7F7F"/>
              </a:solidFill>
            </a:endParaRPr>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サーバレス、サーバレスアーキテクチャー定義</a:t>
            </a:r>
            <a:endParaRPr b="0" sz="2500">
              <a:solidFill>
                <a:srgbClr val="7F7F7F"/>
              </a:solidFill>
            </a:endParaRPr>
          </a:p>
          <a:p>
            <a:pPr indent="-385763" lvl="0" marL="385763" rtl="0" algn="l">
              <a:lnSpc>
                <a:spcPct val="90000"/>
              </a:lnSpc>
              <a:spcBef>
                <a:spcPts val="1800"/>
              </a:spcBef>
              <a:spcAft>
                <a:spcPts val="0"/>
              </a:spcAft>
              <a:buClr>
                <a:schemeClr val="dk1"/>
              </a:buClr>
              <a:buSzPts val="3000"/>
              <a:buFont typeface="Calibri"/>
              <a:buAutoNum type="arabicPeriod"/>
            </a:pPr>
            <a:r>
              <a:rPr lang="en-US" sz="3000"/>
              <a:t>検証</a:t>
            </a:r>
            <a:endParaRPr sz="3000"/>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検証結果まとめ</a:t>
            </a:r>
            <a:endParaRPr b="0" sz="2500">
              <a:solidFill>
                <a:srgbClr val="7F7F7F"/>
              </a:solidFill>
            </a:endParaRPr>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課題</a:t>
            </a:r>
            <a:endParaRPr b="0" sz="2500">
              <a:solidFill>
                <a:srgbClr val="7F7F7F"/>
              </a:solidFill>
            </a:endParaRPr>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今後の展望</a:t>
            </a:r>
            <a:endParaRPr b="0" sz="2500">
              <a:solidFill>
                <a:srgbClr val="7F7F7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
          <p:cNvSpPr txBox="1"/>
          <p:nvPr>
            <p:ph type="ctrTitle"/>
          </p:nvPr>
        </p:nvSpPr>
        <p:spPr>
          <a:xfrm>
            <a:off x="1003321" y="235457"/>
            <a:ext cx="7600777" cy="610282"/>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３．仮説</a:t>
            </a:r>
            <a:br>
              <a:rPr lang="en-US" sz="2000" u="sng"/>
            </a:br>
            <a:r>
              <a:rPr lang="en-US" sz="2000"/>
              <a:t>　</a:t>
            </a:r>
            <a:endParaRPr/>
          </a:p>
        </p:txBody>
      </p:sp>
      <p:sp>
        <p:nvSpPr>
          <p:cNvPr id="428" name="Google Shape;428;p4"/>
          <p:cNvSpPr txBox="1"/>
          <p:nvPr/>
        </p:nvSpPr>
        <p:spPr>
          <a:xfrm>
            <a:off x="1220490" y="3763108"/>
            <a:ext cx="7600778" cy="1199607"/>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29" name="Google Shape;429;p4"/>
          <p:cNvSpPr txBox="1"/>
          <p:nvPr>
            <p:ph idx="1" type="body"/>
          </p:nvPr>
        </p:nvSpPr>
        <p:spPr>
          <a:xfrm>
            <a:off x="1064839" y="749320"/>
            <a:ext cx="7912080" cy="2249602"/>
          </a:xfrm>
          <a:prstGeom prst="rect">
            <a:avLst/>
          </a:prstGeom>
          <a:noFill/>
          <a:ln>
            <a:noFill/>
          </a:ln>
        </p:spPr>
        <p:txBody>
          <a:bodyPr anchorCtr="0" anchor="t" bIns="45700" lIns="0" spcFirstLastPara="1" rIns="0" wrap="square" tIns="45700">
            <a:noAutofit/>
          </a:bodyPr>
          <a:lstStyle/>
          <a:p>
            <a:pPr indent="0" lvl="0" marL="0" rtl="0" algn="ctr">
              <a:lnSpc>
                <a:spcPct val="100000"/>
              </a:lnSpc>
              <a:spcBef>
                <a:spcPts val="0"/>
              </a:spcBef>
              <a:spcAft>
                <a:spcPts val="0"/>
              </a:spcAft>
              <a:buClr>
                <a:schemeClr val="dk1"/>
              </a:buClr>
              <a:buSzPts val="4400"/>
              <a:buNone/>
            </a:pPr>
            <a:r>
              <a:rPr lang="en-US" sz="4400" u="sng"/>
              <a:t>サーバレス適用により、</a:t>
            </a:r>
            <a:endParaRPr sz="4400" u="sng"/>
          </a:p>
          <a:p>
            <a:pPr indent="0" lvl="0" marL="0" rtl="0" algn="ctr">
              <a:lnSpc>
                <a:spcPct val="100000"/>
              </a:lnSpc>
              <a:spcBef>
                <a:spcPts val="750"/>
              </a:spcBef>
              <a:spcAft>
                <a:spcPts val="0"/>
              </a:spcAft>
              <a:buClr>
                <a:schemeClr val="dk1"/>
              </a:buClr>
              <a:buSzPts val="4400"/>
              <a:buNone/>
            </a:pPr>
            <a:r>
              <a:rPr lang="en-US" sz="4400" u="sng"/>
              <a:t>ビジネスアジリティが向上する？</a:t>
            </a:r>
            <a:endParaRPr sz="4400"/>
          </a:p>
        </p:txBody>
      </p:sp>
      <p:sp>
        <p:nvSpPr>
          <p:cNvPr id="430" name="Google Shape;430;p4"/>
          <p:cNvSpPr txBox="1"/>
          <p:nvPr/>
        </p:nvSpPr>
        <p:spPr>
          <a:xfrm>
            <a:off x="1003321" y="3143644"/>
            <a:ext cx="7912080" cy="2249602"/>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dk1"/>
              </a:buClr>
              <a:buSzPts val="4400"/>
              <a:buFont typeface="Arial"/>
              <a:buNone/>
            </a:pPr>
            <a:r>
              <a:rPr b="0" i="0" lang="en-US" sz="4400" u="none" cap="none" strike="noStrike">
                <a:solidFill>
                  <a:schemeClr val="dk1"/>
                </a:solidFill>
                <a:latin typeface="Arial"/>
                <a:ea typeface="Arial"/>
                <a:cs typeface="Arial"/>
                <a:sym typeface="Arial"/>
              </a:rPr>
              <a:t>ドキュメント作成量</a:t>
            </a:r>
            <a:endParaRPr b="0" i="0" sz="4400" u="none" cap="none" strike="noStrike">
              <a:solidFill>
                <a:schemeClr val="dk1"/>
              </a:solidFill>
              <a:latin typeface="Arial"/>
              <a:ea typeface="Arial"/>
              <a:cs typeface="Arial"/>
              <a:sym typeface="Arial"/>
            </a:endParaRPr>
          </a:p>
          <a:p>
            <a:pPr indent="0" lvl="0" marL="0" marR="0" rtl="0" algn="ctr">
              <a:lnSpc>
                <a:spcPct val="100000"/>
              </a:lnSpc>
              <a:spcBef>
                <a:spcPts val="750"/>
              </a:spcBef>
              <a:spcAft>
                <a:spcPts val="0"/>
              </a:spcAft>
              <a:buClr>
                <a:schemeClr val="dk1"/>
              </a:buClr>
              <a:buSzPts val="4400"/>
              <a:buFont typeface="Arial"/>
              <a:buNone/>
            </a:pPr>
            <a:r>
              <a:rPr b="0" i="0" lang="en-US" sz="4400" u="none" cap="none" strike="noStrike">
                <a:solidFill>
                  <a:schemeClr val="dk1"/>
                </a:solidFill>
                <a:latin typeface="Arial"/>
                <a:ea typeface="Arial"/>
                <a:cs typeface="Arial"/>
                <a:sym typeface="Arial"/>
              </a:rPr>
              <a:t>構築作業時間</a:t>
            </a:r>
            <a:endParaRPr b="0" i="0" sz="3200" u="none" cap="none" strike="noStrike">
              <a:solidFill>
                <a:schemeClr val="dk1"/>
              </a:solidFill>
              <a:latin typeface="Arial"/>
              <a:ea typeface="Arial"/>
              <a:cs typeface="Arial"/>
              <a:sym typeface="Arial"/>
            </a:endParaRPr>
          </a:p>
        </p:txBody>
      </p:sp>
      <p:sp>
        <p:nvSpPr>
          <p:cNvPr id="431" name="Google Shape;431;p4"/>
          <p:cNvSpPr/>
          <p:nvPr/>
        </p:nvSpPr>
        <p:spPr>
          <a:xfrm>
            <a:off x="29367" y="84667"/>
            <a:ext cx="766500" cy="1380065"/>
          </a:xfrm>
          <a:prstGeom prst="flowChartProcess">
            <a:avLst/>
          </a:prstGeom>
          <a:solidFill>
            <a:schemeClr val="accent1"/>
          </a:solidFill>
          <a:ln cap="flat" cmpd="sng" w="12700">
            <a:solidFill>
              <a:srgbClr val="0F988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2" name="Google Shape;432;p4"/>
          <p:cNvSpPr/>
          <p:nvPr/>
        </p:nvSpPr>
        <p:spPr>
          <a:xfrm>
            <a:off x="29367" y="1507063"/>
            <a:ext cx="766500" cy="1380065"/>
          </a:xfrm>
          <a:prstGeom prst="flowChartProcess">
            <a:avLst/>
          </a:prstGeom>
          <a:solidFill>
            <a:schemeClr val="accent1"/>
          </a:solidFill>
          <a:ln cap="flat" cmpd="sng" w="12700">
            <a:solidFill>
              <a:srgbClr val="0F988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
          <p:cNvSpPr txBox="1"/>
          <p:nvPr>
            <p:ph type="ctrTitle"/>
          </p:nvPr>
        </p:nvSpPr>
        <p:spPr>
          <a:xfrm>
            <a:off x="1003321" y="235457"/>
            <a:ext cx="7600777" cy="738904"/>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2000" u="sng"/>
            </a:br>
            <a:r>
              <a:rPr lang="en-US" sz="2000"/>
              <a:t>　　</a:t>
            </a:r>
            <a:r>
              <a:rPr lang="en-US" sz="2000" u="sng"/>
              <a:t>使用するモデルシステム(グッズ購買サイト)</a:t>
            </a:r>
            <a:br>
              <a:rPr lang="en-US" sz="2000" u="sng"/>
            </a:br>
            <a:r>
              <a:rPr lang="en-US" sz="2000"/>
              <a:t>　</a:t>
            </a:r>
            <a:endParaRPr/>
          </a:p>
        </p:txBody>
      </p:sp>
      <p:pic>
        <p:nvPicPr>
          <p:cNvPr descr="スクリーンショット, 抽象, 地図 が含まれている画像&#10;&#10;自動的に生成された説明" id="439" name="Google Shape;439;p5"/>
          <p:cNvPicPr preferRelativeResize="0"/>
          <p:nvPr/>
        </p:nvPicPr>
        <p:blipFill rotWithShape="1">
          <a:blip r:embed="rId3">
            <a:alphaModFix/>
          </a:blip>
          <a:srcRect b="0" l="0" r="0" t="0"/>
          <a:stretch/>
        </p:blipFill>
        <p:spPr>
          <a:xfrm>
            <a:off x="2275487" y="1077132"/>
            <a:ext cx="6359403" cy="5687879"/>
          </a:xfrm>
          <a:prstGeom prst="rect">
            <a:avLst/>
          </a:prstGeom>
          <a:noFill/>
          <a:ln>
            <a:noFill/>
          </a:ln>
        </p:spPr>
      </p:pic>
      <p:sp>
        <p:nvSpPr>
          <p:cNvPr id="440" name="Google Shape;440;p5"/>
          <p:cNvSpPr/>
          <p:nvPr/>
        </p:nvSpPr>
        <p:spPr>
          <a:xfrm>
            <a:off x="3645650" y="2270503"/>
            <a:ext cx="4300330" cy="1619571"/>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5"/>
          <p:cNvSpPr/>
          <p:nvPr/>
        </p:nvSpPr>
        <p:spPr>
          <a:xfrm>
            <a:off x="4516095" y="4587497"/>
            <a:ext cx="4234713" cy="2208509"/>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
          <p:cNvSpPr txBox="1"/>
          <p:nvPr>
            <p:ph idx="1" type="body"/>
          </p:nvPr>
        </p:nvSpPr>
        <p:spPr>
          <a:xfrm>
            <a:off x="1380555" y="5641574"/>
            <a:ext cx="7600778" cy="831530"/>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2000"/>
              <a:buNone/>
            </a:pPr>
            <a:r>
              <a:rPr lang="en-US" sz="2000"/>
              <a:t>※Step③、④は、</a:t>
            </a:r>
            <a:r>
              <a:rPr lang="en-US" sz="2500" u="sng">
                <a:solidFill>
                  <a:srgbClr val="FF0000"/>
                </a:solidFill>
              </a:rPr>
              <a:t>AWSを利用した開発の未経験者</a:t>
            </a:r>
            <a:r>
              <a:rPr lang="en-US" sz="2000"/>
              <a:t>で実施。</a:t>
            </a:r>
            <a:endParaRPr sz="2000"/>
          </a:p>
          <a:p>
            <a:pPr indent="0" lvl="0" marL="0" rtl="0" algn="l">
              <a:lnSpc>
                <a:spcPct val="100000"/>
              </a:lnSpc>
              <a:spcBef>
                <a:spcPts val="750"/>
              </a:spcBef>
              <a:spcAft>
                <a:spcPts val="0"/>
              </a:spcAft>
              <a:buClr>
                <a:schemeClr val="dk1"/>
              </a:buClr>
              <a:buSzPts val="2000"/>
              <a:buNone/>
            </a:pPr>
            <a:r>
              <a:t/>
            </a:r>
            <a:endParaRPr sz="2000">
              <a:latin typeface="Arial"/>
              <a:ea typeface="Arial"/>
              <a:cs typeface="Arial"/>
              <a:sym typeface="Arial"/>
            </a:endParaRPr>
          </a:p>
        </p:txBody>
      </p:sp>
      <p:grpSp>
        <p:nvGrpSpPr>
          <p:cNvPr id="448" name="Google Shape;448;p6"/>
          <p:cNvGrpSpPr/>
          <p:nvPr/>
        </p:nvGrpSpPr>
        <p:grpSpPr>
          <a:xfrm>
            <a:off x="1240364" y="1306981"/>
            <a:ext cx="7604334" cy="4061147"/>
            <a:chOff x="1261384" y="2457450"/>
            <a:chExt cx="7604334" cy="4061147"/>
          </a:xfrm>
        </p:grpSpPr>
        <p:sp>
          <p:nvSpPr>
            <p:cNvPr id="449" name="Google Shape;449;p6"/>
            <p:cNvSpPr/>
            <p:nvPr/>
          </p:nvSpPr>
          <p:spPr>
            <a:xfrm>
              <a:off x="2439692" y="2457450"/>
              <a:ext cx="6426026" cy="738904"/>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AWS開発者ガイドやチュートリアルを参照し、</a:t>
              </a:r>
              <a:endParaRPr b="0" i="0" sz="20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AWSサービスについて学習</a:t>
              </a:r>
              <a:endParaRPr/>
            </a:p>
          </p:txBody>
        </p:sp>
        <p:sp>
          <p:nvSpPr>
            <p:cNvPr id="450" name="Google Shape;450;p6"/>
            <p:cNvSpPr/>
            <p:nvPr/>
          </p:nvSpPr>
          <p:spPr>
            <a:xfrm>
              <a:off x="2439692" y="3562351"/>
              <a:ext cx="6426026" cy="737999"/>
            </a:xfrm>
            <a:prstGeom prst="roundRect">
              <a:avLst>
                <a:gd fmla="val 16667" name="adj"/>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データ定義書と各AWSサービスのパラメーターシートを</a:t>
              </a:r>
              <a:endParaRPr b="0" i="0" sz="20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作成</a:t>
              </a:r>
              <a:endParaRPr/>
            </a:p>
          </p:txBody>
        </p:sp>
        <p:sp>
          <p:nvSpPr>
            <p:cNvPr id="451" name="Google Shape;451;p6"/>
            <p:cNvSpPr/>
            <p:nvPr/>
          </p:nvSpPr>
          <p:spPr>
            <a:xfrm>
              <a:off x="2439692" y="5780598"/>
              <a:ext cx="6426026" cy="737999"/>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グッズ購買サイトのアプリケーション基盤を構築し、</a:t>
              </a:r>
              <a:endParaRPr b="0" i="0" sz="20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構築時間を計測（マネジメントコンソール、CLIを利用）</a:t>
              </a:r>
              <a:endParaRPr/>
            </a:p>
          </p:txBody>
        </p:sp>
        <p:sp>
          <p:nvSpPr>
            <p:cNvPr id="452" name="Google Shape;452;p6"/>
            <p:cNvSpPr/>
            <p:nvPr/>
          </p:nvSpPr>
          <p:spPr>
            <a:xfrm>
              <a:off x="2439692" y="4666800"/>
              <a:ext cx="6426026" cy="737999"/>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グッズ購買サイトのアプリケーションを開発し、</a:t>
              </a:r>
              <a:endParaRPr b="0" i="0" sz="20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構築時間を計測</a:t>
              </a:r>
              <a:endParaRPr/>
            </a:p>
          </p:txBody>
        </p:sp>
        <p:grpSp>
          <p:nvGrpSpPr>
            <p:cNvPr id="453" name="Google Shape;453;p6"/>
            <p:cNvGrpSpPr/>
            <p:nvPr/>
          </p:nvGrpSpPr>
          <p:grpSpPr>
            <a:xfrm>
              <a:off x="1261384" y="2457790"/>
              <a:ext cx="1428841" cy="4057128"/>
              <a:chOff x="562772" y="3435"/>
              <a:chExt cx="1428841" cy="4057128"/>
            </a:xfrm>
          </p:grpSpPr>
          <p:sp>
            <p:nvSpPr>
              <p:cNvPr id="454" name="Google Shape;454;p6"/>
              <p:cNvSpPr/>
              <p:nvPr/>
            </p:nvSpPr>
            <p:spPr>
              <a:xfrm>
                <a:off x="562772" y="3435"/>
                <a:ext cx="1428841" cy="737466"/>
              </a:xfrm>
              <a:prstGeom prst="roundRect">
                <a:avLst>
                  <a:gd fmla="val 10000" name="adj"/>
                </a:avLst>
              </a:prstGeom>
              <a:solidFill>
                <a:srgbClr val="0CB3DB"/>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
              <p:cNvSpPr txBox="1"/>
              <p:nvPr/>
            </p:nvSpPr>
            <p:spPr>
              <a:xfrm>
                <a:off x="584372" y="25035"/>
                <a:ext cx="1385641" cy="694266"/>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lang="en-US" sz="2000" u="sng">
                    <a:solidFill>
                      <a:schemeClr val="lt1"/>
                    </a:solidFill>
                    <a:latin typeface="Arial"/>
                    <a:ea typeface="Arial"/>
                    <a:cs typeface="Arial"/>
                    <a:sym typeface="Arial"/>
                  </a:rPr>
                  <a:t>Step①</a:t>
                </a:r>
                <a:endParaRPr sz="2000" u="sng">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事前学習</a:t>
                </a:r>
                <a:endParaRPr/>
              </a:p>
            </p:txBody>
          </p:sp>
          <p:sp>
            <p:nvSpPr>
              <p:cNvPr id="456" name="Google Shape;456;p6"/>
              <p:cNvSpPr/>
              <p:nvPr/>
            </p:nvSpPr>
            <p:spPr>
              <a:xfrm rot="5400000">
                <a:off x="1138918" y="759339"/>
                <a:ext cx="276549" cy="331859"/>
              </a:xfrm>
              <a:prstGeom prst="rightArrow">
                <a:avLst>
                  <a:gd fmla="val 60000" name="adj1"/>
                  <a:gd fmla="val 50000" name="adj2"/>
                </a:avLst>
              </a:prstGeom>
              <a:solidFill>
                <a:srgbClr val="0CB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
              <p:cNvSpPr txBox="1"/>
              <p:nvPr/>
            </p:nvSpPr>
            <p:spPr>
              <a:xfrm>
                <a:off x="1177636" y="786994"/>
                <a:ext cx="199115" cy="1935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t/>
                </a:r>
                <a:endParaRPr sz="1000">
                  <a:solidFill>
                    <a:schemeClr val="lt1"/>
                  </a:solidFill>
                  <a:latin typeface="Arial"/>
                  <a:ea typeface="Arial"/>
                  <a:cs typeface="Arial"/>
                  <a:sym typeface="Arial"/>
                </a:endParaRPr>
              </a:p>
            </p:txBody>
          </p:sp>
          <p:sp>
            <p:nvSpPr>
              <p:cNvPr id="458" name="Google Shape;458;p6"/>
              <p:cNvSpPr/>
              <p:nvPr/>
            </p:nvSpPr>
            <p:spPr>
              <a:xfrm>
                <a:off x="562772" y="1109635"/>
                <a:ext cx="1428841" cy="737997"/>
              </a:xfrm>
              <a:prstGeom prst="roundRect">
                <a:avLst>
                  <a:gd fmla="val 10000" name="adj"/>
                </a:avLst>
              </a:prstGeom>
              <a:solidFill>
                <a:srgbClr val="0B81BA"/>
              </a:solidFill>
              <a:ln cap="flat" cmpd="sng" w="12700">
                <a:solidFill>
                  <a:schemeClr val="accent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
              <p:cNvSpPr txBox="1"/>
              <p:nvPr/>
            </p:nvSpPr>
            <p:spPr>
              <a:xfrm>
                <a:off x="584387" y="1131250"/>
                <a:ext cx="1385611" cy="694767"/>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lang="en-US" sz="2000" u="sng">
                    <a:solidFill>
                      <a:schemeClr val="lt1"/>
                    </a:solidFill>
                    <a:latin typeface="Arial"/>
                    <a:ea typeface="Arial"/>
                    <a:cs typeface="Arial"/>
                    <a:sym typeface="Arial"/>
                  </a:rPr>
                  <a:t>Step②</a:t>
                </a:r>
                <a:endParaRPr sz="2000" u="sng">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設計</a:t>
                </a:r>
                <a:endParaRPr/>
              </a:p>
            </p:txBody>
          </p:sp>
          <p:sp>
            <p:nvSpPr>
              <p:cNvPr id="460" name="Google Shape;460;p6"/>
              <p:cNvSpPr/>
              <p:nvPr/>
            </p:nvSpPr>
            <p:spPr>
              <a:xfrm rot="5400000">
                <a:off x="1138918" y="1866070"/>
                <a:ext cx="276549" cy="331859"/>
              </a:xfrm>
              <a:prstGeom prst="rightArrow">
                <a:avLst>
                  <a:gd fmla="val 60000" name="adj1"/>
                  <a:gd fmla="val 50000" name="adj2"/>
                </a:avLst>
              </a:prstGeom>
              <a:solidFill>
                <a:srgbClr val="0B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
              <p:cNvSpPr txBox="1"/>
              <p:nvPr/>
            </p:nvSpPr>
            <p:spPr>
              <a:xfrm>
                <a:off x="1177636" y="1893725"/>
                <a:ext cx="199115" cy="1935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t/>
                </a:r>
                <a:endParaRPr sz="1000">
                  <a:solidFill>
                    <a:schemeClr val="lt1"/>
                  </a:solidFill>
                  <a:latin typeface="Arial"/>
                  <a:ea typeface="Arial"/>
                  <a:cs typeface="Arial"/>
                  <a:sym typeface="Arial"/>
                </a:endParaRPr>
              </a:p>
            </p:txBody>
          </p:sp>
          <p:sp>
            <p:nvSpPr>
              <p:cNvPr id="462" name="Google Shape;462;p6"/>
              <p:cNvSpPr/>
              <p:nvPr/>
            </p:nvSpPr>
            <p:spPr>
              <a:xfrm>
                <a:off x="562772" y="2216366"/>
                <a:ext cx="1428841" cy="737466"/>
              </a:xfrm>
              <a:prstGeom prst="roundRect">
                <a:avLst>
                  <a:gd fmla="val 10000" name="adj"/>
                </a:avLst>
              </a:prstGeom>
              <a:solidFill>
                <a:srgbClr val="015FC4"/>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
              <p:cNvSpPr txBox="1"/>
              <p:nvPr/>
            </p:nvSpPr>
            <p:spPr>
              <a:xfrm>
                <a:off x="584372" y="2237966"/>
                <a:ext cx="1385641" cy="694266"/>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lang="en-US" sz="2000" u="sng">
                    <a:solidFill>
                      <a:schemeClr val="lt1"/>
                    </a:solidFill>
                    <a:latin typeface="Arial"/>
                    <a:ea typeface="Arial"/>
                    <a:cs typeface="Arial"/>
                    <a:sym typeface="Arial"/>
                  </a:rPr>
                  <a:t>Step③</a:t>
                </a:r>
                <a:endParaRPr sz="2000" u="sng">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コーディング</a:t>
                </a:r>
                <a:endParaRPr/>
              </a:p>
            </p:txBody>
          </p:sp>
          <p:sp>
            <p:nvSpPr>
              <p:cNvPr id="464" name="Google Shape;464;p6"/>
              <p:cNvSpPr/>
              <p:nvPr/>
            </p:nvSpPr>
            <p:spPr>
              <a:xfrm rot="5400000">
                <a:off x="1138918" y="2972269"/>
                <a:ext cx="276549" cy="331859"/>
              </a:xfrm>
              <a:prstGeom prst="rightArrow">
                <a:avLst>
                  <a:gd fmla="val 60000" name="adj1"/>
                  <a:gd fmla="val 50000" name="adj2"/>
                </a:avLst>
              </a:prstGeom>
              <a:solidFill>
                <a:srgbClr val="015F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
              <p:cNvSpPr txBox="1"/>
              <p:nvPr/>
            </p:nvSpPr>
            <p:spPr>
              <a:xfrm>
                <a:off x="1177636" y="2999924"/>
                <a:ext cx="199115" cy="1935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t/>
                </a:r>
                <a:endParaRPr sz="1000">
                  <a:solidFill>
                    <a:schemeClr val="lt1"/>
                  </a:solidFill>
                  <a:latin typeface="Arial"/>
                  <a:ea typeface="Arial"/>
                  <a:cs typeface="Arial"/>
                  <a:sym typeface="Arial"/>
                </a:endParaRPr>
              </a:p>
            </p:txBody>
          </p:sp>
          <p:sp>
            <p:nvSpPr>
              <p:cNvPr id="466" name="Google Shape;466;p6"/>
              <p:cNvSpPr/>
              <p:nvPr/>
            </p:nvSpPr>
            <p:spPr>
              <a:xfrm>
                <a:off x="562772" y="3322566"/>
                <a:ext cx="1428841" cy="737997"/>
              </a:xfrm>
              <a:prstGeom prst="roundRect">
                <a:avLst>
                  <a:gd fmla="val 10000" name="adj"/>
                </a:avLst>
              </a:prstGeom>
              <a:solidFill>
                <a:schemeClr val="accent5"/>
              </a:solidFill>
              <a:ln cap="flat" cmpd="sng" w="12700">
                <a:solidFill>
                  <a:schemeClr val="accent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
              <p:cNvSpPr txBox="1"/>
              <p:nvPr/>
            </p:nvSpPr>
            <p:spPr>
              <a:xfrm>
                <a:off x="584387" y="3344181"/>
                <a:ext cx="1385611" cy="694767"/>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lang="en-US" sz="2000" u="sng">
                    <a:solidFill>
                      <a:schemeClr val="lt1"/>
                    </a:solidFill>
                    <a:latin typeface="Arial"/>
                    <a:ea typeface="Arial"/>
                    <a:cs typeface="Arial"/>
                    <a:sym typeface="Arial"/>
                  </a:rPr>
                  <a:t>Step④</a:t>
                </a:r>
                <a:endParaRPr sz="2000" u="sng">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インフラ構築</a:t>
                </a:r>
                <a:endParaRPr/>
              </a:p>
            </p:txBody>
          </p:sp>
        </p:grpSp>
      </p:grpSp>
      <p:sp>
        <p:nvSpPr>
          <p:cNvPr id="468" name="Google Shape;468;p6"/>
          <p:cNvSpPr txBox="1"/>
          <p:nvPr>
            <p:ph type="ctrTitle"/>
          </p:nvPr>
        </p:nvSpPr>
        <p:spPr>
          <a:xfrm>
            <a:off x="1003321" y="235457"/>
            <a:ext cx="7600777" cy="738904"/>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2000" u="sng"/>
            </a:br>
            <a:r>
              <a:rPr lang="en-US" sz="2000"/>
              <a:t>　　</a:t>
            </a:r>
            <a:r>
              <a:rPr lang="en-US" sz="2000" u="sng"/>
              <a:t>構築作業時間の計測の手順</a:t>
            </a:r>
            <a:br>
              <a:rPr lang="en-US" sz="2000" u="sng"/>
            </a:br>
            <a:r>
              <a:rPr lang="en-US" sz="2000"/>
              <a:t>　</a:t>
            </a:r>
            <a:endParaRPr/>
          </a:p>
        </p:txBody>
      </p:sp>
      <p:pic>
        <p:nvPicPr>
          <p:cNvPr descr="時計, 手, 時間, 大きい が含まれている画像&#10;&#10;自動的に生成された説明" id="469" name="Google Shape;469;p6"/>
          <p:cNvPicPr preferRelativeResize="0"/>
          <p:nvPr/>
        </p:nvPicPr>
        <p:blipFill rotWithShape="1">
          <a:blip r:embed="rId3">
            <a:alphaModFix amt="20000"/>
          </a:blip>
          <a:srcRect b="0" l="0" r="0" t="0"/>
          <a:stretch/>
        </p:blipFill>
        <p:spPr>
          <a:xfrm>
            <a:off x="7895067" y="3179337"/>
            <a:ext cx="930839" cy="1206802"/>
          </a:xfrm>
          <a:prstGeom prst="rect">
            <a:avLst/>
          </a:prstGeom>
          <a:noFill/>
          <a:ln>
            <a:noFill/>
          </a:ln>
        </p:spPr>
      </p:pic>
      <p:pic>
        <p:nvPicPr>
          <p:cNvPr descr="時計, 手, 時間, 大きい が含まれている画像&#10;&#10;自動的に生成された説明" id="470" name="Google Shape;470;p6"/>
          <p:cNvPicPr preferRelativeResize="0"/>
          <p:nvPr/>
        </p:nvPicPr>
        <p:blipFill rotWithShape="1">
          <a:blip r:embed="rId3">
            <a:alphaModFix amt="20000"/>
          </a:blip>
          <a:srcRect b="0" l="0" r="0" t="0"/>
          <a:stretch/>
        </p:blipFill>
        <p:spPr>
          <a:xfrm>
            <a:off x="7895066" y="4297928"/>
            <a:ext cx="930839" cy="12068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descr="時計, 手, 時間, 大きい が含まれている画像&#10;&#10;自動的に生成された説明" id="476" name="Google Shape;476;p7"/>
          <p:cNvPicPr preferRelativeResize="0"/>
          <p:nvPr/>
        </p:nvPicPr>
        <p:blipFill rotWithShape="1">
          <a:blip r:embed="rId3">
            <a:alphaModFix amt="20000"/>
          </a:blip>
          <a:srcRect b="0" l="0" r="0" t="0"/>
          <a:stretch/>
        </p:blipFill>
        <p:spPr>
          <a:xfrm>
            <a:off x="1941467" y="0"/>
            <a:ext cx="5289761" cy="6858000"/>
          </a:xfrm>
          <a:prstGeom prst="rect">
            <a:avLst/>
          </a:prstGeom>
          <a:noFill/>
          <a:ln>
            <a:noFill/>
          </a:ln>
        </p:spPr>
      </p:pic>
      <p:sp>
        <p:nvSpPr>
          <p:cNvPr id="477" name="Google Shape;477;p7"/>
          <p:cNvSpPr txBox="1"/>
          <p:nvPr>
            <p:ph type="ctrTitle"/>
          </p:nvPr>
        </p:nvSpPr>
        <p:spPr>
          <a:xfrm>
            <a:off x="1003321" y="235457"/>
            <a:ext cx="7600777" cy="610282"/>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2000" u="sng"/>
            </a:br>
            <a:r>
              <a:rPr lang="en-US" sz="2000"/>
              <a:t>　　</a:t>
            </a:r>
            <a:r>
              <a:rPr lang="en-US" sz="2000" u="sng"/>
              <a:t>結果</a:t>
            </a:r>
            <a:br>
              <a:rPr lang="en-US" sz="2000" u="sng"/>
            </a:br>
            <a:r>
              <a:rPr lang="en-US" sz="2000"/>
              <a:t>　</a:t>
            </a:r>
            <a:endParaRPr/>
          </a:p>
        </p:txBody>
      </p:sp>
      <p:sp>
        <p:nvSpPr>
          <p:cNvPr id="478" name="Google Shape;478;p7"/>
          <p:cNvSpPr txBox="1"/>
          <p:nvPr/>
        </p:nvSpPr>
        <p:spPr>
          <a:xfrm>
            <a:off x="1220490" y="3763108"/>
            <a:ext cx="7600778" cy="1199607"/>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pic>
        <p:nvPicPr>
          <p:cNvPr id="479" name="Google Shape;479;p7"/>
          <p:cNvPicPr preferRelativeResize="0"/>
          <p:nvPr/>
        </p:nvPicPr>
        <p:blipFill rotWithShape="1">
          <a:blip r:embed="rId4">
            <a:alphaModFix amt="50000"/>
          </a:blip>
          <a:srcRect b="0" l="0" r="0" t="0"/>
          <a:stretch/>
        </p:blipFill>
        <p:spPr>
          <a:xfrm>
            <a:off x="728096" y="1883986"/>
            <a:ext cx="1462106" cy="1462106"/>
          </a:xfrm>
          <a:prstGeom prst="rect">
            <a:avLst/>
          </a:prstGeom>
          <a:noFill/>
          <a:ln>
            <a:noFill/>
          </a:ln>
        </p:spPr>
      </p:pic>
      <p:pic>
        <p:nvPicPr>
          <p:cNvPr id="480" name="Google Shape;480;p7"/>
          <p:cNvPicPr preferRelativeResize="0"/>
          <p:nvPr/>
        </p:nvPicPr>
        <p:blipFill rotWithShape="1">
          <a:blip r:embed="rId5">
            <a:alphaModFix amt="50000"/>
          </a:blip>
          <a:srcRect b="0" l="0" r="0" t="0"/>
          <a:stretch/>
        </p:blipFill>
        <p:spPr>
          <a:xfrm>
            <a:off x="909188" y="3607824"/>
            <a:ext cx="1245502" cy="1245502"/>
          </a:xfrm>
          <a:prstGeom prst="rect">
            <a:avLst/>
          </a:prstGeom>
          <a:noFill/>
          <a:ln>
            <a:noFill/>
          </a:ln>
        </p:spPr>
      </p:pic>
      <p:sp>
        <p:nvSpPr>
          <p:cNvPr id="481" name="Google Shape;481;p7"/>
          <p:cNvSpPr txBox="1"/>
          <p:nvPr>
            <p:ph idx="1" type="body"/>
          </p:nvPr>
        </p:nvSpPr>
        <p:spPr>
          <a:xfrm>
            <a:off x="909188" y="2006032"/>
            <a:ext cx="7912080" cy="977784"/>
          </a:xfrm>
          <a:prstGeom prst="rect">
            <a:avLst/>
          </a:prstGeom>
          <a:noFill/>
          <a:ln>
            <a:noFill/>
          </a:ln>
        </p:spPr>
        <p:txBody>
          <a:bodyPr anchorCtr="0" anchor="t" bIns="45700" lIns="0" spcFirstLastPara="1" rIns="0" wrap="square" tIns="45700">
            <a:noAutofit/>
          </a:bodyPr>
          <a:lstStyle/>
          <a:p>
            <a:pPr indent="0" lvl="0" marL="0" rtl="0" algn="ctr">
              <a:lnSpc>
                <a:spcPct val="100000"/>
              </a:lnSpc>
              <a:spcBef>
                <a:spcPts val="0"/>
              </a:spcBef>
              <a:spcAft>
                <a:spcPts val="0"/>
              </a:spcAft>
              <a:buClr>
                <a:schemeClr val="dk1"/>
              </a:buClr>
              <a:buSzPts val="4500"/>
              <a:buNone/>
            </a:pPr>
            <a:r>
              <a:rPr lang="en-US" sz="4500"/>
              <a:t>コーディング：</a:t>
            </a:r>
            <a:r>
              <a:rPr b="1" lang="en-US" sz="5500">
                <a:solidFill>
                  <a:srgbClr val="FF0000"/>
                </a:solidFill>
              </a:rPr>
              <a:t>７時間</a:t>
            </a:r>
            <a:endParaRPr b="1" sz="5500">
              <a:solidFill>
                <a:srgbClr val="FF0000"/>
              </a:solidFill>
            </a:endParaRPr>
          </a:p>
        </p:txBody>
      </p:sp>
      <p:sp>
        <p:nvSpPr>
          <p:cNvPr id="482" name="Google Shape;482;p7"/>
          <p:cNvSpPr txBox="1"/>
          <p:nvPr/>
        </p:nvSpPr>
        <p:spPr>
          <a:xfrm>
            <a:off x="909188" y="3807969"/>
            <a:ext cx="7912080" cy="845212"/>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dk1"/>
              </a:buClr>
              <a:buSzPts val="4500"/>
              <a:buFont typeface="Arial"/>
              <a:buNone/>
            </a:pPr>
            <a:r>
              <a:rPr lang="en-US" sz="4500">
                <a:solidFill>
                  <a:schemeClr val="dk1"/>
                </a:solidFill>
                <a:latin typeface="Arial"/>
                <a:ea typeface="Arial"/>
                <a:cs typeface="Arial"/>
                <a:sym typeface="Arial"/>
              </a:rPr>
              <a:t>インフラ構築：</a:t>
            </a:r>
            <a:r>
              <a:rPr b="1" lang="en-US" sz="5500">
                <a:solidFill>
                  <a:srgbClr val="FF0000"/>
                </a:solidFill>
                <a:latin typeface="Arial"/>
                <a:ea typeface="Arial"/>
                <a:cs typeface="Arial"/>
                <a:sym typeface="Arial"/>
              </a:rPr>
              <a:t>３時間</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
          <p:cNvSpPr/>
          <p:nvPr/>
        </p:nvSpPr>
        <p:spPr>
          <a:xfrm>
            <a:off x="2229527" y="1521014"/>
            <a:ext cx="6426026" cy="738904"/>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オンプレミス環境でウォーターフォールモデルによる開発に</a:t>
            </a:r>
            <a:endParaRPr b="0" i="0" sz="20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必要となる成果物を定義</a:t>
            </a:r>
            <a:endParaRPr b="0" i="0" sz="2000" u="none" cap="none" strike="noStrike">
              <a:solidFill>
                <a:schemeClr val="dk1"/>
              </a:solidFill>
              <a:latin typeface="Arial"/>
              <a:ea typeface="Arial"/>
              <a:cs typeface="Arial"/>
              <a:sym typeface="Arial"/>
            </a:endParaRPr>
          </a:p>
        </p:txBody>
      </p:sp>
      <p:sp>
        <p:nvSpPr>
          <p:cNvPr id="489" name="Google Shape;489;p8"/>
          <p:cNvSpPr/>
          <p:nvPr/>
        </p:nvSpPr>
        <p:spPr>
          <a:xfrm>
            <a:off x="2229527" y="2625915"/>
            <a:ext cx="6426026" cy="737999"/>
          </a:xfrm>
          <a:prstGeom prst="roundRect">
            <a:avLst>
              <a:gd fmla="val 16667" name="adj"/>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①のうち、サーバレスアーキテクチャーによる開発で必要となる成果物を設定</a:t>
            </a:r>
            <a:endParaRPr b="0" i="0" sz="2000" u="none" cap="none" strike="noStrike">
              <a:solidFill>
                <a:schemeClr val="dk1"/>
              </a:solidFill>
              <a:latin typeface="Arial"/>
              <a:ea typeface="Arial"/>
              <a:cs typeface="Arial"/>
              <a:sym typeface="Arial"/>
            </a:endParaRPr>
          </a:p>
        </p:txBody>
      </p:sp>
      <p:sp>
        <p:nvSpPr>
          <p:cNvPr id="490" name="Google Shape;490;p8"/>
          <p:cNvSpPr/>
          <p:nvPr/>
        </p:nvSpPr>
        <p:spPr>
          <a:xfrm>
            <a:off x="2229527" y="4844162"/>
            <a:ext cx="6426026" cy="737999"/>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ドキュメント作成量が減少した項目について、根拠を整理</a:t>
            </a:r>
            <a:endParaRPr/>
          </a:p>
        </p:txBody>
      </p:sp>
      <p:sp>
        <p:nvSpPr>
          <p:cNvPr id="491" name="Google Shape;491;p8"/>
          <p:cNvSpPr/>
          <p:nvPr/>
        </p:nvSpPr>
        <p:spPr>
          <a:xfrm>
            <a:off x="2229527" y="3730364"/>
            <a:ext cx="6426026" cy="737999"/>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オンプレミスにおけるドキュメント作成量と、サーバレスアーキテクチャ適用におけるドキュメント作成量を比較</a:t>
            </a:r>
            <a:endParaRPr/>
          </a:p>
        </p:txBody>
      </p:sp>
      <p:grpSp>
        <p:nvGrpSpPr>
          <p:cNvPr id="492" name="Google Shape;492;p8"/>
          <p:cNvGrpSpPr/>
          <p:nvPr/>
        </p:nvGrpSpPr>
        <p:grpSpPr>
          <a:xfrm>
            <a:off x="888025" y="1521354"/>
            <a:ext cx="1755228" cy="4057128"/>
            <a:chOff x="399578" y="3435"/>
            <a:chExt cx="1755228" cy="4057128"/>
          </a:xfrm>
        </p:grpSpPr>
        <p:sp>
          <p:nvSpPr>
            <p:cNvPr id="493" name="Google Shape;493;p8"/>
            <p:cNvSpPr/>
            <p:nvPr/>
          </p:nvSpPr>
          <p:spPr>
            <a:xfrm>
              <a:off x="399578" y="3435"/>
              <a:ext cx="1755228" cy="737466"/>
            </a:xfrm>
            <a:prstGeom prst="roundRect">
              <a:avLst>
                <a:gd fmla="val 10000" name="adj"/>
              </a:avLst>
            </a:prstGeom>
            <a:solidFill>
              <a:srgbClr val="0CB3DB"/>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txBox="1"/>
            <p:nvPr/>
          </p:nvSpPr>
          <p:spPr>
            <a:xfrm>
              <a:off x="421178" y="25035"/>
              <a:ext cx="1712028" cy="694266"/>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lang="en-US" sz="2000" u="sng">
                  <a:solidFill>
                    <a:schemeClr val="lt1"/>
                  </a:solidFill>
                  <a:latin typeface="Arial"/>
                  <a:ea typeface="Arial"/>
                  <a:cs typeface="Arial"/>
                  <a:sym typeface="Arial"/>
                </a:rPr>
                <a:t>Step①</a:t>
              </a:r>
              <a:endParaRPr sz="2000" u="sng">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成果物定義</a:t>
              </a:r>
              <a:endParaRPr/>
            </a:p>
          </p:txBody>
        </p:sp>
        <p:sp>
          <p:nvSpPr>
            <p:cNvPr id="495" name="Google Shape;495;p8"/>
            <p:cNvSpPr/>
            <p:nvPr/>
          </p:nvSpPr>
          <p:spPr>
            <a:xfrm rot="5400000">
              <a:off x="1138918" y="759339"/>
              <a:ext cx="276549" cy="331859"/>
            </a:xfrm>
            <a:prstGeom prst="rightArrow">
              <a:avLst>
                <a:gd fmla="val 60000" name="adj1"/>
                <a:gd fmla="val 50000" name="adj2"/>
              </a:avLst>
            </a:prstGeom>
            <a:solidFill>
              <a:srgbClr val="0CB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txBox="1"/>
            <p:nvPr/>
          </p:nvSpPr>
          <p:spPr>
            <a:xfrm>
              <a:off x="1177636" y="786994"/>
              <a:ext cx="199115" cy="1935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t/>
              </a:r>
              <a:endParaRPr sz="1000">
                <a:solidFill>
                  <a:schemeClr val="lt1"/>
                </a:solidFill>
                <a:latin typeface="Arial"/>
                <a:ea typeface="Arial"/>
                <a:cs typeface="Arial"/>
                <a:sym typeface="Arial"/>
              </a:endParaRPr>
            </a:p>
          </p:txBody>
        </p:sp>
        <p:sp>
          <p:nvSpPr>
            <p:cNvPr id="497" name="Google Shape;497;p8"/>
            <p:cNvSpPr/>
            <p:nvPr/>
          </p:nvSpPr>
          <p:spPr>
            <a:xfrm>
              <a:off x="399578" y="1109635"/>
              <a:ext cx="1755228" cy="737997"/>
            </a:xfrm>
            <a:prstGeom prst="roundRect">
              <a:avLst>
                <a:gd fmla="val 10000" name="adj"/>
              </a:avLst>
            </a:prstGeom>
            <a:solidFill>
              <a:srgbClr val="0B81BA"/>
            </a:solidFill>
            <a:ln cap="flat" cmpd="sng" w="12700">
              <a:solidFill>
                <a:schemeClr val="accent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txBox="1"/>
            <p:nvPr/>
          </p:nvSpPr>
          <p:spPr>
            <a:xfrm>
              <a:off x="421193" y="1131250"/>
              <a:ext cx="1711998" cy="694767"/>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lang="en-US" sz="2000" u="sng">
                  <a:solidFill>
                    <a:schemeClr val="lt1"/>
                  </a:solidFill>
                  <a:latin typeface="Arial"/>
                  <a:ea typeface="Arial"/>
                  <a:cs typeface="Arial"/>
                  <a:sym typeface="Arial"/>
                </a:rPr>
                <a:t>Step②</a:t>
              </a:r>
              <a:endParaRPr sz="2000" u="sng">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サーバレス適用</a:t>
              </a:r>
              <a:endParaRPr/>
            </a:p>
          </p:txBody>
        </p:sp>
        <p:sp>
          <p:nvSpPr>
            <p:cNvPr id="499" name="Google Shape;499;p8"/>
            <p:cNvSpPr/>
            <p:nvPr/>
          </p:nvSpPr>
          <p:spPr>
            <a:xfrm rot="5400000">
              <a:off x="1138918" y="1866070"/>
              <a:ext cx="276549" cy="331859"/>
            </a:xfrm>
            <a:prstGeom prst="rightArrow">
              <a:avLst>
                <a:gd fmla="val 60000" name="adj1"/>
                <a:gd fmla="val 50000" name="adj2"/>
              </a:avLst>
            </a:prstGeom>
            <a:solidFill>
              <a:srgbClr val="0B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txBox="1"/>
            <p:nvPr/>
          </p:nvSpPr>
          <p:spPr>
            <a:xfrm>
              <a:off x="1177636" y="1893725"/>
              <a:ext cx="199115" cy="1935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t/>
              </a:r>
              <a:endParaRPr sz="1000">
                <a:solidFill>
                  <a:schemeClr val="lt1"/>
                </a:solidFill>
                <a:latin typeface="Arial"/>
                <a:ea typeface="Arial"/>
                <a:cs typeface="Arial"/>
                <a:sym typeface="Arial"/>
              </a:endParaRPr>
            </a:p>
          </p:txBody>
        </p:sp>
        <p:sp>
          <p:nvSpPr>
            <p:cNvPr id="501" name="Google Shape;501;p8"/>
            <p:cNvSpPr/>
            <p:nvPr/>
          </p:nvSpPr>
          <p:spPr>
            <a:xfrm>
              <a:off x="399578" y="2216366"/>
              <a:ext cx="1755228" cy="737466"/>
            </a:xfrm>
            <a:prstGeom prst="roundRect">
              <a:avLst>
                <a:gd fmla="val 10000" name="adj"/>
              </a:avLst>
            </a:prstGeom>
            <a:solidFill>
              <a:srgbClr val="015FC4"/>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txBox="1"/>
            <p:nvPr/>
          </p:nvSpPr>
          <p:spPr>
            <a:xfrm>
              <a:off x="421178" y="2237966"/>
              <a:ext cx="1712028" cy="694266"/>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lang="en-US" sz="2000" u="sng">
                  <a:solidFill>
                    <a:schemeClr val="lt1"/>
                  </a:solidFill>
                  <a:latin typeface="Arial"/>
                  <a:ea typeface="Arial"/>
                  <a:cs typeface="Arial"/>
                  <a:sym typeface="Arial"/>
                </a:rPr>
                <a:t>Step③</a:t>
              </a:r>
              <a:endParaRPr sz="2000" u="sng">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比較</a:t>
              </a:r>
              <a:endParaRPr/>
            </a:p>
          </p:txBody>
        </p:sp>
        <p:sp>
          <p:nvSpPr>
            <p:cNvPr id="503" name="Google Shape;503;p8"/>
            <p:cNvSpPr/>
            <p:nvPr/>
          </p:nvSpPr>
          <p:spPr>
            <a:xfrm rot="5400000">
              <a:off x="1138918" y="2972269"/>
              <a:ext cx="276549" cy="331859"/>
            </a:xfrm>
            <a:prstGeom prst="rightArrow">
              <a:avLst>
                <a:gd fmla="val 60000" name="adj1"/>
                <a:gd fmla="val 50000" name="adj2"/>
              </a:avLst>
            </a:prstGeom>
            <a:solidFill>
              <a:srgbClr val="015F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txBox="1"/>
            <p:nvPr/>
          </p:nvSpPr>
          <p:spPr>
            <a:xfrm>
              <a:off x="1177636" y="2999924"/>
              <a:ext cx="199115" cy="1935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t/>
              </a:r>
              <a:endParaRPr sz="1000">
                <a:solidFill>
                  <a:schemeClr val="lt1"/>
                </a:solidFill>
                <a:latin typeface="Arial"/>
                <a:ea typeface="Arial"/>
                <a:cs typeface="Arial"/>
                <a:sym typeface="Arial"/>
              </a:endParaRPr>
            </a:p>
          </p:txBody>
        </p:sp>
        <p:sp>
          <p:nvSpPr>
            <p:cNvPr id="505" name="Google Shape;505;p8"/>
            <p:cNvSpPr/>
            <p:nvPr/>
          </p:nvSpPr>
          <p:spPr>
            <a:xfrm>
              <a:off x="399578" y="3322566"/>
              <a:ext cx="1755228" cy="737997"/>
            </a:xfrm>
            <a:prstGeom prst="roundRect">
              <a:avLst>
                <a:gd fmla="val 10000" name="adj"/>
              </a:avLst>
            </a:prstGeom>
            <a:solidFill>
              <a:schemeClr val="accent5"/>
            </a:solidFill>
            <a:ln cap="flat" cmpd="sng" w="12700">
              <a:solidFill>
                <a:schemeClr val="accent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txBox="1"/>
            <p:nvPr/>
          </p:nvSpPr>
          <p:spPr>
            <a:xfrm>
              <a:off x="421193" y="3344181"/>
              <a:ext cx="1711998" cy="694767"/>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lang="en-US" sz="2000" u="sng">
                  <a:solidFill>
                    <a:schemeClr val="lt1"/>
                  </a:solidFill>
                  <a:latin typeface="Arial"/>
                  <a:ea typeface="Arial"/>
                  <a:cs typeface="Arial"/>
                  <a:sym typeface="Arial"/>
                </a:rPr>
                <a:t>Step④</a:t>
              </a:r>
              <a:endParaRPr sz="2000" u="sng">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結果整理</a:t>
              </a:r>
              <a:endParaRPr/>
            </a:p>
          </p:txBody>
        </p:sp>
      </p:grpSp>
      <p:sp>
        <p:nvSpPr>
          <p:cNvPr id="507" name="Google Shape;507;p8"/>
          <p:cNvSpPr txBox="1"/>
          <p:nvPr/>
        </p:nvSpPr>
        <p:spPr>
          <a:xfrm>
            <a:off x="1003321" y="235457"/>
            <a:ext cx="7600777" cy="488709"/>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rgbClr val="024793"/>
              </a:buClr>
              <a:buSzPts val="2400"/>
              <a:buFont typeface="Arial"/>
              <a:buNone/>
            </a:pPr>
            <a:r>
              <a:rPr b="0" i="0" lang="en-US" sz="2400" u="sng" cap="none">
                <a:solidFill>
                  <a:srgbClr val="024793"/>
                </a:solidFill>
                <a:latin typeface="Arial"/>
                <a:ea typeface="Arial"/>
                <a:cs typeface="Arial"/>
                <a:sym typeface="Arial"/>
              </a:rPr>
              <a:t>４．検証　＞ ４−３．ドキュメント作成量検証の手順</a:t>
            </a:r>
            <a:br>
              <a:rPr b="0" i="0" lang="en-US" sz="2400" u="sng" cap="none">
                <a:solidFill>
                  <a:srgbClr val="024793"/>
                </a:solidFill>
                <a:latin typeface="Arial"/>
                <a:ea typeface="Arial"/>
                <a:cs typeface="Arial"/>
                <a:sym typeface="Arial"/>
              </a:rPr>
            </a:br>
            <a:r>
              <a:rPr b="0" i="0" lang="en-US" sz="2400" cap="none">
                <a:solidFill>
                  <a:srgbClr val="024793"/>
                </a:solidFill>
                <a:latin typeface="Arial"/>
                <a:ea typeface="Arial"/>
                <a:cs typeface="Arial"/>
                <a:sym typeface="Arial"/>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descr="時計, 手, 時間, 大きい が含まれている画像&#10;&#10;自動的に生成された説明" id="513" name="Google Shape;513;p9"/>
          <p:cNvPicPr preferRelativeResize="0"/>
          <p:nvPr/>
        </p:nvPicPr>
        <p:blipFill rotWithShape="1">
          <a:blip r:embed="rId3">
            <a:alphaModFix amt="20000"/>
          </a:blip>
          <a:srcRect b="0" l="0" r="0" t="0"/>
          <a:stretch/>
        </p:blipFill>
        <p:spPr>
          <a:xfrm>
            <a:off x="1941467" y="0"/>
            <a:ext cx="5289761" cy="6858000"/>
          </a:xfrm>
          <a:prstGeom prst="rect">
            <a:avLst/>
          </a:prstGeom>
          <a:noFill/>
          <a:ln>
            <a:noFill/>
          </a:ln>
        </p:spPr>
      </p:pic>
      <p:sp>
        <p:nvSpPr>
          <p:cNvPr id="514" name="Google Shape;514;p9"/>
          <p:cNvSpPr txBox="1"/>
          <p:nvPr/>
        </p:nvSpPr>
        <p:spPr>
          <a:xfrm>
            <a:off x="1220490" y="3763108"/>
            <a:ext cx="7600778" cy="1199607"/>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sp>
        <p:nvSpPr>
          <p:cNvPr id="515" name="Google Shape;515;p9"/>
          <p:cNvSpPr txBox="1"/>
          <p:nvPr>
            <p:ph idx="1" type="body"/>
          </p:nvPr>
        </p:nvSpPr>
        <p:spPr>
          <a:xfrm>
            <a:off x="2265290" y="2012783"/>
            <a:ext cx="6150614" cy="977784"/>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4500"/>
              <a:buNone/>
            </a:pPr>
            <a:r>
              <a:rPr lang="en-US" sz="4500"/>
              <a:t>作業量減少：</a:t>
            </a:r>
            <a:r>
              <a:rPr b="1" lang="en-US" sz="5500">
                <a:solidFill>
                  <a:srgbClr val="FF0000"/>
                </a:solidFill>
              </a:rPr>
              <a:t>２６％</a:t>
            </a:r>
            <a:endParaRPr b="1" sz="5500">
              <a:solidFill>
                <a:srgbClr val="FF0000"/>
              </a:solidFill>
            </a:endParaRPr>
          </a:p>
        </p:txBody>
      </p:sp>
      <p:sp>
        <p:nvSpPr>
          <p:cNvPr id="516" name="Google Shape;516;p9"/>
          <p:cNvSpPr txBox="1"/>
          <p:nvPr/>
        </p:nvSpPr>
        <p:spPr>
          <a:xfrm>
            <a:off x="2265290" y="3849827"/>
            <a:ext cx="6150614" cy="845212"/>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chemeClr val="dk1"/>
              </a:buClr>
              <a:buSzPts val="4500"/>
              <a:buFont typeface="Arial"/>
              <a:buNone/>
            </a:pPr>
            <a:r>
              <a:rPr lang="en-US" sz="4500">
                <a:solidFill>
                  <a:schemeClr val="dk1"/>
                </a:solidFill>
                <a:latin typeface="Arial"/>
                <a:ea typeface="Arial"/>
                <a:cs typeface="Arial"/>
                <a:sym typeface="Arial"/>
              </a:rPr>
              <a:t>作成不要：</a:t>
            </a:r>
            <a:r>
              <a:rPr b="1" lang="en-US" sz="5500">
                <a:solidFill>
                  <a:srgbClr val="FF0000"/>
                </a:solidFill>
                <a:latin typeface="Arial"/>
                <a:ea typeface="Arial"/>
                <a:cs typeface="Arial"/>
                <a:sym typeface="Arial"/>
              </a:rPr>
              <a:t>１８％</a:t>
            </a:r>
            <a:endParaRPr/>
          </a:p>
        </p:txBody>
      </p:sp>
      <p:sp>
        <p:nvSpPr>
          <p:cNvPr id="517" name="Google Shape;517;p9"/>
          <p:cNvSpPr txBox="1"/>
          <p:nvPr/>
        </p:nvSpPr>
        <p:spPr>
          <a:xfrm>
            <a:off x="1003321" y="235457"/>
            <a:ext cx="7600777" cy="488709"/>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rgbClr val="024793"/>
              </a:buClr>
              <a:buSzPts val="2400"/>
              <a:buFont typeface="Arial"/>
              <a:buNone/>
            </a:pPr>
            <a:r>
              <a:rPr b="0" i="0" lang="en-US" sz="2400" u="sng" cap="none">
                <a:solidFill>
                  <a:srgbClr val="024793"/>
                </a:solidFill>
                <a:latin typeface="Arial"/>
                <a:ea typeface="Arial"/>
                <a:cs typeface="Arial"/>
                <a:sym typeface="Arial"/>
              </a:rPr>
              <a:t>４．検証　＞ ４−３．比較結果</a:t>
            </a:r>
            <a:br>
              <a:rPr b="0" i="0" lang="en-US" sz="2400" u="sng" cap="none">
                <a:solidFill>
                  <a:srgbClr val="024793"/>
                </a:solidFill>
                <a:latin typeface="Arial"/>
                <a:ea typeface="Arial"/>
                <a:cs typeface="Arial"/>
                <a:sym typeface="Arial"/>
              </a:rPr>
            </a:br>
            <a:r>
              <a:rPr b="0" i="0" lang="en-US" sz="2400" cap="none">
                <a:solidFill>
                  <a:srgbClr val="024793"/>
                </a:solidFill>
                <a:latin typeface="Arial"/>
                <a:ea typeface="Arial"/>
                <a:cs typeface="Arial"/>
                <a:sym typeface="Arial"/>
              </a:rPr>
              <a:t>　</a:t>
            </a:r>
            <a:endParaRPr/>
          </a:p>
        </p:txBody>
      </p:sp>
      <p:pic>
        <p:nvPicPr>
          <p:cNvPr id="518" name="Google Shape;518;p9"/>
          <p:cNvPicPr preferRelativeResize="0"/>
          <p:nvPr/>
        </p:nvPicPr>
        <p:blipFill rotWithShape="1">
          <a:blip r:embed="rId4">
            <a:alphaModFix amt="50000"/>
          </a:blip>
          <a:srcRect b="0" l="0" r="0" t="0"/>
          <a:stretch/>
        </p:blipFill>
        <p:spPr>
          <a:xfrm>
            <a:off x="728096" y="1883986"/>
            <a:ext cx="1462106" cy="1462106"/>
          </a:xfrm>
          <a:prstGeom prst="rect">
            <a:avLst/>
          </a:prstGeom>
          <a:noFill/>
          <a:ln>
            <a:noFill/>
          </a:ln>
        </p:spPr>
      </p:pic>
      <p:pic>
        <p:nvPicPr>
          <p:cNvPr id="519" name="Google Shape;519;p9"/>
          <p:cNvPicPr preferRelativeResize="0"/>
          <p:nvPr/>
        </p:nvPicPr>
        <p:blipFill rotWithShape="1">
          <a:blip r:embed="rId5">
            <a:alphaModFix amt="50000"/>
          </a:blip>
          <a:srcRect b="0" l="0" r="0" t="0"/>
          <a:stretch/>
        </p:blipFill>
        <p:spPr>
          <a:xfrm>
            <a:off x="909188" y="3607824"/>
            <a:ext cx="1245502" cy="12455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2020-10-03T07:43:30Z</dcterms:created>
  <dc:creator>松隈 涼太</dc:creator>
</cp:coreProperties>
</file>